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65" r:id="rId6"/>
    <p:sldId id="276" r:id="rId7"/>
    <p:sldId id="275" r:id="rId8"/>
    <p:sldId id="272" r:id="rId9"/>
    <p:sldId id="273" r:id="rId10"/>
    <p:sldId id="274"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5E083C-24AF-673C-B239-19583DCA87E4}" v="5" dt="2025-04-29T01:40:02.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 Shannon MS" userId="S::shannon.li@defence.gov.au::a8acffef-deef-4eee-9f44-199d7e127dda" providerId="AD" clId="Web-{CA433045-A0F0-C472-F066-6FD1F3087F67}"/>
    <pc:docChg chg="mod modSld">
      <pc:chgData name="Li, Shannon MS" userId="S::shannon.li@defence.gov.au::a8acffef-deef-4eee-9f44-199d7e127dda" providerId="AD" clId="Web-{CA433045-A0F0-C472-F066-6FD1F3087F67}" dt="2025-04-24T00:48:48.925" v="5" actId="20577"/>
      <pc:docMkLst>
        <pc:docMk/>
      </pc:docMkLst>
      <pc:sldChg chg="modSp">
        <pc:chgData name="Li, Shannon MS" userId="S::shannon.li@defence.gov.au::a8acffef-deef-4eee-9f44-199d7e127dda" providerId="AD" clId="Web-{CA433045-A0F0-C472-F066-6FD1F3087F67}" dt="2025-04-24T00:48:48.925" v="5" actId="20577"/>
        <pc:sldMkLst>
          <pc:docMk/>
          <pc:sldMk cId="1316661277" sldId="262"/>
        </pc:sldMkLst>
        <pc:spChg chg="mod">
          <ac:chgData name="Li, Shannon MS" userId="S::shannon.li@defence.gov.au::a8acffef-deef-4eee-9f44-199d7e127dda" providerId="AD" clId="Web-{CA433045-A0F0-C472-F066-6FD1F3087F67}" dt="2025-04-24T00:48:48.925" v="5" actId="20577"/>
          <ac:spMkLst>
            <pc:docMk/>
            <pc:sldMk cId="1316661277" sldId="262"/>
            <ac:spMk id="6" creationId="{00000000-0000-0000-0000-000000000000}"/>
          </ac:spMkLst>
        </pc:spChg>
      </pc:sldChg>
    </pc:docChg>
  </pc:docChgLst>
  <pc:docChgLst>
    <pc:chgData name="Boyle, Josh MR 2" userId="S::josh.boyle2@defence.gov.au::0c723b92-23be-49c8-bcb6-0bf5ff9aa284" providerId="AD" clId="Web-{F60ED400-6E92-55DF-ED00-8A75E8DE5CDA}"/>
    <pc:docChg chg="modSld">
      <pc:chgData name="Boyle, Josh MR 2" userId="S::josh.boyle2@defence.gov.au::0c723b92-23be-49c8-bcb6-0bf5ff9aa284" providerId="AD" clId="Web-{F60ED400-6E92-55DF-ED00-8A75E8DE5CDA}" dt="2025-04-24T04:43:59.597" v="32" actId="20577"/>
      <pc:docMkLst>
        <pc:docMk/>
      </pc:docMkLst>
      <pc:sldChg chg="addSp delSp modSp modCm">
        <pc:chgData name="Boyle, Josh MR 2" userId="S::josh.boyle2@defence.gov.au::0c723b92-23be-49c8-bcb6-0bf5ff9aa284" providerId="AD" clId="Web-{F60ED400-6E92-55DF-ED00-8A75E8DE5CDA}" dt="2025-04-24T04:38:18.745" v="8"/>
        <pc:sldMkLst>
          <pc:docMk/>
          <pc:sldMk cId="1316661277" sldId="262"/>
        </pc:sldMkLst>
        <pc:spChg chg="add del mod">
          <ac:chgData name="Boyle, Josh MR 2" userId="S::josh.boyle2@defence.gov.au::0c723b92-23be-49c8-bcb6-0bf5ff9aa284" providerId="AD" clId="Web-{F60ED400-6E92-55DF-ED00-8A75E8DE5CDA}" dt="2025-04-24T04:38:18.745" v="8"/>
          <ac:spMkLst>
            <pc:docMk/>
            <pc:sldMk cId="1316661277" sldId="262"/>
            <ac:spMk id="4" creationId="{0F527418-A5E3-BDC8-CF93-75ED27EB57DB}"/>
          </ac:spMkLst>
        </pc:spChg>
        <pc:spChg chg="mod">
          <ac:chgData name="Boyle, Josh MR 2" userId="S::josh.boyle2@defence.gov.au::0c723b92-23be-49c8-bcb6-0bf5ff9aa284" providerId="AD" clId="Web-{F60ED400-6E92-55DF-ED00-8A75E8DE5CDA}" dt="2025-04-24T04:36:28.555" v="4" actId="20577"/>
          <ac:spMkLst>
            <pc:docMk/>
            <pc:sldMk cId="1316661277" sldId="262"/>
            <ac:spMk id="6"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60ED400-6E92-55DF-ED00-8A75E8DE5CDA}" dt="2025-04-24T04:36:28.555" v="4" actId="20577"/>
              <pc2:cmMkLst xmlns:pc2="http://schemas.microsoft.com/office/powerpoint/2019/9/main/command">
                <pc:docMk/>
                <pc:sldMk cId="1316661277" sldId="262"/>
                <pc2:cmMk id="{115F4042-BC1B-410D-9DDD-67C7F914F7DF}"/>
              </pc2:cmMkLst>
            </pc226:cmChg>
            <pc226:cmChg xmlns:pc226="http://schemas.microsoft.com/office/powerpoint/2022/06/main/command" chg="mod">
              <pc226:chgData name="Boyle, Josh MR 2" userId="S::josh.boyle2@defence.gov.au::0c723b92-23be-49c8-bcb6-0bf5ff9aa284" providerId="AD" clId="Web-{F60ED400-6E92-55DF-ED00-8A75E8DE5CDA}" dt="2025-04-24T04:36:28.555" v="4" actId="20577"/>
              <pc2:cmMkLst xmlns:pc2="http://schemas.microsoft.com/office/powerpoint/2019/9/main/command">
                <pc:docMk/>
                <pc:sldMk cId="1316661277" sldId="262"/>
                <pc2:cmMk id="{7B3CA19B-2488-4D06-B5AC-818C1557AF19}"/>
              </pc2:cmMkLst>
            </pc226:cmChg>
          </p:ext>
        </pc:extLst>
      </pc:sldChg>
      <pc:sldChg chg="modSp modCm">
        <pc:chgData name="Boyle, Josh MR 2" userId="S::josh.boyle2@defence.gov.au::0c723b92-23be-49c8-bcb6-0bf5ff9aa284" providerId="AD" clId="Web-{F60ED400-6E92-55DF-ED00-8A75E8DE5CDA}" dt="2025-04-24T04:43:49.988" v="31" actId="20577"/>
        <pc:sldMkLst>
          <pc:docMk/>
          <pc:sldMk cId="3470091478" sldId="265"/>
        </pc:sldMkLst>
        <pc:spChg chg="mod">
          <ac:chgData name="Boyle, Josh MR 2" userId="S::josh.boyle2@defence.gov.au::0c723b92-23be-49c8-bcb6-0bf5ff9aa284" providerId="AD" clId="Web-{F60ED400-6E92-55DF-ED00-8A75E8DE5CDA}" dt="2025-04-24T04:43:49.988" v="31" actId="20577"/>
          <ac:spMkLst>
            <pc:docMk/>
            <pc:sldMk cId="3470091478" sldId="265"/>
            <ac:spMk id="23" creationId="{00000000-0000-0000-0000-000000000000}"/>
          </ac:spMkLst>
        </pc:spChg>
        <pc:spChg chg="mod">
          <ac:chgData name="Boyle, Josh MR 2" userId="S::josh.boyle2@defence.gov.au::0c723b92-23be-49c8-bcb6-0bf5ff9aa284" providerId="AD" clId="Web-{F60ED400-6E92-55DF-ED00-8A75E8DE5CDA}" dt="2025-04-24T04:41:20.812" v="19" actId="20577"/>
          <ac:spMkLst>
            <pc:docMk/>
            <pc:sldMk cId="3470091478" sldId="265"/>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60ED400-6E92-55DF-ED00-8A75E8DE5CDA}" dt="2025-04-24T04:40:12.732" v="16" actId="20577"/>
              <pc2:cmMkLst xmlns:pc2="http://schemas.microsoft.com/office/powerpoint/2019/9/main/command">
                <pc:docMk/>
                <pc:sldMk cId="3470091478" sldId="265"/>
                <pc2:cmMk id="{A27E3E8C-D1F8-4405-BE7F-EF0B1FE00812}"/>
              </pc2:cmMkLst>
            </pc226:cmChg>
            <pc226:cmChg xmlns:pc226="http://schemas.microsoft.com/office/powerpoint/2022/06/main/command" chg="mod">
              <pc226:chgData name="Boyle, Josh MR 2" userId="S::josh.boyle2@defence.gov.au::0c723b92-23be-49c8-bcb6-0bf5ff9aa284" providerId="AD" clId="Web-{F60ED400-6E92-55DF-ED00-8A75E8DE5CDA}" dt="2025-04-24T04:40:12.732" v="16" actId="20577"/>
              <pc2:cmMkLst xmlns:pc2="http://schemas.microsoft.com/office/powerpoint/2019/9/main/command">
                <pc:docMk/>
                <pc:sldMk cId="3470091478" sldId="265"/>
                <pc2:cmMk id="{0C5DE79A-6799-45CF-8AD2-A2CC727AD127}"/>
              </pc2:cmMkLst>
            </pc226:cmChg>
            <pc226:cmChg xmlns:pc226="http://schemas.microsoft.com/office/powerpoint/2022/06/main/command" chg="mod">
              <pc226:chgData name="Boyle, Josh MR 2" userId="S::josh.boyle2@defence.gov.au::0c723b92-23be-49c8-bcb6-0bf5ff9aa284" providerId="AD" clId="Web-{F60ED400-6E92-55DF-ED00-8A75E8DE5CDA}" dt="2025-04-24T04:40:12.732" v="16" actId="20577"/>
              <pc2:cmMkLst xmlns:pc2="http://schemas.microsoft.com/office/powerpoint/2019/9/main/command">
                <pc:docMk/>
                <pc:sldMk cId="3470091478" sldId="265"/>
                <pc2:cmMk id="{B60C45CD-3493-421B-81CF-FB369AF17F07}"/>
              </pc2:cmMkLst>
            </pc226:cmChg>
          </p:ext>
        </pc:extLst>
      </pc:sldChg>
      <pc:sldChg chg="modSp">
        <pc:chgData name="Boyle, Josh MR 2" userId="S::josh.boyle2@defence.gov.au::0c723b92-23be-49c8-bcb6-0bf5ff9aa284" providerId="AD" clId="Web-{F60ED400-6E92-55DF-ED00-8A75E8DE5CDA}" dt="2025-04-24T04:34:30.114" v="1" actId="20577"/>
        <pc:sldMkLst>
          <pc:docMk/>
          <pc:sldMk cId="3041181174" sldId="266"/>
        </pc:sldMkLst>
        <pc:spChg chg="mod">
          <ac:chgData name="Boyle, Josh MR 2" userId="S::josh.boyle2@defence.gov.au::0c723b92-23be-49c8-bcb6-0bf5ff9aa284" providerId="AD" clId="Web-{F60ED400-6E92-55DF-ED00-8A75E8DE5CDA}" dt="2025-04-24T04:34:30.114" v="1" actId="20577"/>
          <ac:spMkLst>
            <pc:docMk/>
            <pc:sldMk cId="3041181174" sldId="266"/>
            <ac:spMk id="13" creationId="{00000000-0000-0000-0000-000000000000}"/>
          </ac:spMkLst>
        </pc:spChg>
      </pc:sldChg>
      <pc:sldChg chg="addSp delSp modSp">
        <pc:chgData name="Boyle, Josh MR 2" userId="S::josh.boyle2@defence.gov.au::0c723b92-23be-49c8-bcb6-0bf5ff9aa284" providerId="AD" clId="Web-{F60ED400-6E92-55DF-ED00-8A75E8DE5CDA}" dt="2025-04-24T04:38:56.559" v="12" actId="20577"/>
        <pc:sldMkLst>
          <pc:docMk/>
          <pc:sldMk cId="254698354" sldId="270"/>
        </pc:sldMkLst>
        <pc:spChg chg="mod">
          <ac:chgData name="Boyle, Josh MR 2" userId="S::josh.boyle2@defence.gov.au::0c723b92-23be-49c8-bcb6-0bf5ff9aa284" providerId="AD" clId="Web-{F60ED400-6E92-55DF-ED00-8A75E8DE5CDA}" dt="2025-04-24T04:37:13.056" v="5" actId="14100"/>
          <ac:spMkLst>
            <pc:docMk/>
            <pc:sldMk cId="254698354" sldId="270"/>
            <ac:spMk id="2" creationId="{00000000-0000-0000-0000-000000000000}"/>
          </ac:spMkLst>
        </pc:spChg>
        <pc:spChg chg="del">
          <ac:chgData name="Boyle, Josh MR 2" userId="S::josh.boyle2@defence.gov.au::0c723b92-23be-49c8-bcb6-0bf5ff9aa284" providerId="AD" clId="Web-{F60ED400-6E92-55DF-ED00-8A75E8DE5CDA}" dt="2025-04-24T04:38:22.667" v="9"/>
          <ac:spMkLst>
            <pc:docMk/>
            <pc:sldMk cId="254698354" sldId="270"/>
            <ac:spMk id="3" creationId="{00000000-0000-0000-0000-000000000000}"/>
          </ac:spMkLst>
        </pc:spChg>
        <pc:spChg chg="add mod">
          <ac:chgData name="Boyle, Josh MR 2" userId="S::josh.boyle2@defence.gov.au::0c723b92-23be-49c8-bcb6-0bf5ff9aa284" providerId="AD" clId="Web-{F60ED400-6E92-55DF-ED00-8A75E8DE5CDA}" dt="2025-04-24T04:38:56.559" v="12" actId="20577"/>
          <ac:spMkLst>
            <pc:docMk/>
            <pc:sldMk cId="254698354" sldId="270"/>
            <ac:spMk id="4" creationId="{0F527418-A5E3-BDC8-CF93-75ED27EB57DB}"/>
          </ac:spMkLst>
        </pc:spChg>
      </pc:sldChg>
      <pc:sldChg chg="modSp modCm">
        <pc:chgData name="Boyle, Josh MR 2" userId="S::josh.boyle2@defence.gov.au::0c723b92-23be-49c8-bcb6-0bf5ff9aa284" providerId="AD" clId="Web-{F60ED400-6E92-55DF-ED00-8A75E8DE5CDA}" dt="2025-04-24T04:43:59.597" v="32" actId="20577"/>
        <pc:sldMkLst>
          <pc:docMk/>
          <pc:sldMk cId="2513936866" sldId="272"/>
        </pc:sldMkLst>
        <pc:spChg chg="mod">
          <ac:chgData name="Boyle, Josh MR 2" userId="S::josh.boyle2@defence.gov.au::0c723b92-23be-49c8-bcb6-0bf5ff9aa284" providerId="AD" clId="Web-{F60ED400-6E92-55DF-ED00-8A75E8DE5CDA}" dt="2025-04-24T04:43:59.597" v="32" actId="20577"/>
          <ac:spMkLst>
            <pc:docMk/>
            <pc:sldMk cId="2513936866" sldId="272"/>
            <ac:spMk id="23" creationId="{00000000-0000-0000-0000-000000000000}"/>
          </ac:spMkLst>
        </pc:spChg>
        <pc:spChg chg="mod">
          <ac:chgData name="Boyle, Josh MR 2" userId="S::josh.boyle2@defence.gov.au::0c723b92-23be-49c8-bcb6-0bf5ff9aa284" providerId="AD" clId="Web-{F60ED400-6E92-55DF-ED00-8A75E8DE5CDA}" dt="2025-04-24T04:43:22.800" v="29" actId="1076"/>
          <ac:spMkLst>
            <pc:docMk/>
            <pc:sldMk cId="2513936866" sldId="272"/>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60ED400-6E92-55DF-ED00-8A75E8DE5CDA}" dt="2025-04-24T04:42:04.673" v="23" actId="20577"/>
              <pc2:cmMkLst xmlns:pc2="http://schemas.microsoft.com/office/powerpoint/2019/9/main/command">
                <pc:docMk/>
                <pc:sldMk cId="2513936866" sldId="272"/>
                <pc2:cmMk id="{E94F787D-3E9D-4AAD-ACA9-1A3905F9B1D1}"/>
              </pc2:cmMkLst>
            </pc226:cmChg>
          </p:ext>
        </pc:extLst>
      </pc:sldChg>
      <pc:sldChg chg="modSp">
        <pc:chgData name="Boyle, Josh MR 2" userId="S::josh.boyle2@defence.gov.au::0c723b92-23be-49c8-bcb6-0bf5ff9aa284" providerId="AD" clId="Web-{F60ED400-6E92-55DF-ED00-8A75E8DE5CDA}" dt="2025-04-24T04:42:53.236" v="25" actId="20577"/>
        <pc:sldMkLst>
          <pc:docMk/>
          <pc:sldMk cId="3172081334" sldId="273"/>
        </pc:sldMkLst>
        <pc:spChg chg="mod">
          <ac:chgData name="Boyle, Josh MR 2" userId="S::josh.boyle2@defence.gov.au::0c723b92-23be-49c8-bcb6-0bf5ff9aa284" providerId="AD" clId="Web-{F60ED400-6E92-55DF-ED00-8A75E8DE5CDA}" dt="2025-04-24T04:42:53.236" v="25" actId="20577"/>
          <ac:spMkLst>
            <pc:docMk/>
            <pc:sldMk cId="3172081334" sldId="273"/>
            <ac:spMk id="24" creationId="{00000000-0000-0000-0000-000000000000}"/>
          </ac:spMkLst>
        </pc:spChg>
      </pc:sldChg>
      <pc:sldChg chg="modSp">
        <pc:chgData name="Boyle, Josh MR 2" userId="S::josh.boyle2@defence.gov.au::0c723b92-23be-49c8-bcb6-0bf5ff9aa284" providerId="AD" clId="Web-{F60ED400-6E92-55DF-ED00-8A75E8DE5CDA}" dt="2025-04-24T04:43:28.034" v="30" actId="1076"/>
        <pc:sldMkLst>
          <pc:docMk/>
          <pc:sldMk cId="895600383" sldId="274"/>
        </pc:sldMkLst>
        <pc:spChg chg="mod">
          <ac:chgData name="Boyle, Josh MR 2" userId="S::josh.boyle2@defence.gov.au::0c723b92-23be-49c8-bcb6-0bf5ff9aa284" providerId="AD" clId="Web-{F60ED400-6E92-55DF-ED00-8A75E8DE5CDA}" dt="2025-04-24T04:43:28.034" v="30" actId="1076"/>
          <ac:spMkLst>
            <pc:docMk/>
            <pc:sldMk cId="895600383" sldId="274"/>
            <ac:spMk id="24" creationId="{00000000-0000-0000-0000-000000000000}"/>
          </ac:spMkLst>
        </pc:spChg>
      </pc:sldChg>
    </pc:docChg>
  </pc:docChgLst>
  <pc:docChgLst>
    <pc:chgData name="Boyle, Josh MR 2" userId="S::josh.boyle2@defence.gov.au::0c723b92-23be-49c8-bcb6-0bf5ff9aa284" providerId="AD" clId="Web-{5F5E083C-24AF-673C-B239-19583DCA87E4}"/>
    <pc:docChg chg="modSld">
      <pc:chgData name="Boyle, Josh MR 2" userId="S::josh.boyle2@defence.gov.au::0c723b92-23be-49c8-bcb6-0bf5ff9aa284" providerId="AD" clId="Web-{5F5E083C-24AF-673C-B239-19583DCA87E4}" dt="2025-04-29T01:40:02.623" v="4" actId="20577"/>
      <pc:docMkLst>
        <pc:docMk/>
      </pc:docMkLst>
      <pc:sldChg chg="modSp">
        <pc:chgData name="Boyle, Josh MR 2" userId="S::josh.boyle2@defence.gov.au::0c723b92-23be-49c8-bcb6-0bf5ff9aa284" providerId="AD" clId="Web-{5F5E083C-24AF-673C-B239-19583DCA87E4}" dt="2025-04-29T01:40:02.623" v="4" actId="20577"/>
        <pc:sldMkLst>
          <pc:docMk/>
          <pc:sldMk cId="1316661277" sldId="262"/>
        </pc:sldMkLst>
        <pc:spChg chg="mod">
          <ac:chgData name="Boyle, Josh MR 2" userId="S::josh.boyle2@defence.gov.au::0c723b92-23be-49c8-bcb6-0bf5ff9aa284" providerId="AD" clId="Web-{5F5E083C-24AF-673C-B239-19583DCA87E4}" dt="2025-04-29T01:40:02.623" v="4" actId="20577"/>
          <ac:spMkLst>
            <pc:docMk/>
            <pc:sldMk cId="1316661277" sldId="262"/>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18/06/2025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18/06/2025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18/06/2025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18/06/2025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18/06/2025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18/06/2025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18/06/2025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18/06/2025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18/06/2025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cs typeface="Calibri"/>
              </a:rPr>
              <a:t>Bring Your Own Device (BYOD)</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7708" y1="71967" x2="21891" y2="92329"/>
                        <a14:foregroundMark x1="76876" y1="83403" x2="27646" y2="83682"/>
                        <a14:foregroundMark x1="66495" y1="80056" x2="30524" y2="79916"/>
                        <a14:foregroundMark x1="49126" y1="49512" x2="44707" y2="76709"/>
                        <a14:foregroundMark x1="41418" y1="85495" x2="64543" y2="86611"/>
                        <a14:foregroundMark x1="85920" y1="80614" x2="81912" y2="90656"/>
                        <a14:foregroundMark x1="62076" y1="19944" x2="79137" y2="26360"/>
                        <a14:foregroundMark x1="29291" y1="17015" x2="29599" y2="29986"/>
                        <a14:foregroundMark x1="18191" y1="92469" x2="22610" y2="94003"/>
                        <a14:foregroundMark x1="50051" y1="55649" x2="51182" y2="72385"/>
                        <a14:foregroundMark x1="54471" y1="72524" x2="44090" y2="72664"/>
                        <a14:foregroundMark x1="69887" y1="91074" x2="40082" y2="90237"/>
                        <a14:foregroundMark x1="78828" y1="19107" x2="74203" y2="18689"/>
                        <a14:foregroundMark x1="65982" y1="6276" x2="76053" y2="11715"/>
                        <a14:backgroundMark x1="76465" y1="837" x2="56423" y2="837"/>
                      </a14:backgroundRemoval>
                    </a14:imgEffect>
                  </a14:imgLayer>
                </a14:imgProps>
              </a:ext>
            </a:extLst>
          </a:blip>
          <a:stretch>
            <a:fillRect/>
          </a:stretch>
        </p:blipFill>
        <p:spPr>
          <a:xfrm>
            <a:off x="681690" y="1988180"/>
            <a:ext cx="3258181" cy="2400942"/>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93303"/>
            <a:ext cx="7765748" cy="966261"/>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9" name="Title 2"/>
          <p:cNvSpPr>
            <a:spLocks noGrp="1"/>
          </p:cNvSpPr>
          <p:nvPr>
            <p:ph type="title"/>
          </p:nvPr>
        </p:nvSpPr>
        <p:spPr>
          <a:xfrm>
            <a:off x="599776" y="1093303"/>
            <a:ext cx="7765748" cy="966261"/>
          </a:xfrm>
        </p:spPr>
        <p:txBody>
          <a:bodyPr/>
          <a:lstStyle/>
          <a:p>
            <a:r>
              <a:rPr lang="en-AU" dirty="0" smtClean="0"/>
              <a:t>Start exercise</a:t>
            </a:r>
            <a:endParaRPr lang="en-AU" dirty="0"/>
          </a:p>
        </p:txBody>
      </p:sp>
      <p:sp>
        <p:nvSpPr>
          <p:cNvPr id="5" name="Text Placeholder 12">
            <a:extLst>
              <a:ext uri="{FF2B5EF4-FFF2-40B4-BE49-F238E27FC236}">
                <a16:creationId xmlns:a16="http://schemas.microsoft.com/office/drawing/2014/main" id="{0F527418-A5E3-BDC8-CF93-75ED27EB57DB}"/>
              </a:ext>
            </a:extLst>
          </p:cNvPr>
          <p:cNvSpPr txBox="1">
            <a:spLocks/>
          </p:cNvSpPr>
          <p:nvPr/>
        </p:nvSpPr>
        <p:spPr>
          <a:xfrm>
            <a:off x="596054" y="2078567"/>
            <a:ext cx="9577492" cy="3743276"/>
          </a:xfrm>
          <a:prstGeom prst="rect">
            <a:avLst/>
          </a:prstGeom>
        </p:spPr>
        <p:txBody>
          <a:bodyPr vert="horz" lIns="91440" tIns="45720" rIns="91440" bIns="45720" rtlCol="0" anchor="t">
            <a:normAutofit/>
          </a:bodyPr>
          <a:lstStyle>
            <a:defPPr>
              <a:defRPr lang="en-US"/>
            </a:defPPr>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AU" dirty="0"/>
              <a:t>This scenario covers a series of incidents involving employees’ personal devices that are used to access business data and services as part of your organisations Bring Your Own Device policy. </a:t>
            </a:r>
            <a:endParaRPr lang="en-US" dirty="0"/>
          </a:p>
          <a:p>
            <a:pPr marL="342900" indent="-342900">
              <a:buFont typeface="Arial" panose="020B0604020202020204" pitchFamily="34" charset="0"/>
              <a:buChar char="•"/>
            </a:pPr>
            <a:r>
              <a:rPr lang="en-AU" dirty="0">
                <a:cs typeface="Calibri"/>
              </a:rPr>
              <a:t>It discusses the controls and processes your organisation has in place to understand and manage the risk of such a policy, what is required by employees in terms of keeping their devices secure, and training and awareness of employees in respect to using their personal devices securely. </a:t>
            </a:r>
            <a:endParaRPr lang="en-AU" dirty="0">
              <a:ea typeface="Calibri"/>
              <a:cs typeface="Calibri"/>
            </a:endParaRPr>
          </a:p>
          <a:p>
            <a:pPr marL="342900" indent="-342900">
              <a:buFont typeface="Arial" panose="020B0604020202020204" pitchFamily="34" charset="0"/>
              <a:buChar char="•"/>
            </a:pPr>
            <a:r>
              <a:rPr lang="en-AU" dirty="0">
                <a:cs typeface="Calibri"/>
              </a:rPr>
              <a:t>It also covers the controls your organisation has in place to ensure that corporate data and services are protected and restricted to only authorised employees. It discusses how your organisation can ensure data is adequately protected in the event of an employee leaving or a device being lost or stolen.</a:t>
            </a:r>
            <a:endParaRPr lang="en-AU" dirty="0">
              <a:ea typeface="Calibri"/>
              <a:cs typeface="Calibri"/>
            </a:endParaRPr>
          </a:p>
        </p:txBody>
      </p:sp>
    </p:spTree>
    <p:extLst>
      <p:ext uri="{BB962C8B-B14F-4D97-AF65-F5344CB8AC3E}">
        <p14:creationId xmlns:p14="http://schemas.microsoft.com/office/powerpoint/2010/main" val="1093600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Business data</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Your organisation operates with a BYOD policy. </a:t>
            </a:r>
            <a:endParaRPr lang="en-US"/>
          </a:p>
          <a:p>
            <a:r>
              <a:rPr lang="en-AU">
                <a:cs typeface="Calibri"/>
              </a:rPr>
              <a:t>An </a:t>
            </a:r>
            <a:r>
              <a:rPr lang="en-AU" dirty="0">
                <a:cs typeface="Calibri"/>
              </a:rPr>
              <a:t>employee that uses their personal device at work </a:t>
            </a:r>
            <a:r>
              <a:rPr lang="en-AU">
                <a:cs typeface="Calibri"/>
              </a:rPr>
              <a:t>as part of this policy</a:t>
            </a:r>
            <a:r>
              <a:rPr lang="en-AU" dirty="0">
                <a:cs typeface="Calibri"/>
              </a:rPr>
              <a:t> reports that a number of sensitive business documents had been uploaded to a family member’s cloud account. </a:t>
            </a:r>
            <a:endParaRPr lang="en-AU"/>
          </a:p>
          <a:p>
            <a:r>
              <a:rPr lang="en-AU" dirty="0">
                <a:cs typeface="Calibri"/>
              </a:rPr>
              <a:t>This occurred during an automatic </a:t>
            </a:r>
            <a:r>
              <a:rPr lang="en-AU">
                <a:cs typeface="Calibri"/>
              </a:rPr>
              <a:t>backup</a:t>
            </a:r>
            <a:r>
              <a:rPr lang="en-AU" dirty="0">
                <a:cs typeface="Calibri"/>
              </a:rPr>
              <a:t> of their personal laptop, </a:t>
            </a:r>
            <a:r>
              <a:rPr lang="en-AU">
                <a:cs typeface="Calibri"/>
              </a:rPr>
              <a:t>which </a:t>
            </a:r>
            <a:r>
              <a:rPr lang="en-AU" dirty="0">
                <a:cs typeface="Calibri"/>
              </a:rPr>
              <a:t>they occasionally allowed their family member to use.</a:t>
            </a: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fontScale="85000" lnSpcReduction="20000"/>
          </a:bodyPr>
          <a:lstStyle/>
          <a:p>
            <a:r>
              <a:rPr lang="en-AU" sz="2400" b="1" dirty="0">
                <a:cs typeface="Calibri"/>
              </a:rPr>
              <a:t>Discussion points</a:t>
            </a:r>
            <a:endParaRPr lang="en-AU" sz="2400" b="1">
              <a:ea typeface="Calibri"/>
              <a:cs typeface="Calibri"/>
            </a:endParaRPr>
          </a:p>
          <a:p>
            <a:pPr marL="457200" indent="-457200">
              <a:buFont typeface="+mj-lt"/>
              <a:buAutoNum type="arabicPeriod"/>
            </a:pPr>
            <a:r>
              <a:rPr lang="en-AU" dirty="0"/>
              <a:t>What steps would you take to ensure that this data was removed from the cloud account?</a:t>
            </a:r>
          </a:p>
          <a:p>
            <a:pPr marL="457200" indent="-457200">
              <a:buFont typeface="+mj-lt"/>
              <a:buAutoNum type="arabicPeriod"/>
            </a:pPr>
            <a:r>
              <a:rPr lang="en-AU" dirty="0"/>
              <a:t>Do you have a method of tracking business data stored on employees’ personal devices, or restricting access from personal devices to the data and services you are willing to share with BYOD employees?</a:t>
            </a:r>
          </a:p>
          <a:p>
            <a:pPr marL="457200" indent="-457200">
              <a:buFont typeface="+mj-lt"/>
              <a:buAutoNum type="arabicPeriod"/>
            </a:pPr>
            <a:r>
              <a:rPr lang="en-AU" dirty="0"/>
              <a:t>What controls or policies do you have in place to secure corporate data stored on a personal device?</a:t>
            </a:r>
          </a:p>
          <a:p>
            <a:pPr marL="457200" indent="-457200">
              <a:buFont typeface="+mj-lt"/>
              <a:buAutoNum type="arabicPeriod"/>
            </a:pPr>
            <a:r>
              <a:rPr lang="en-AU" dirty="0"/>
              <a:t>What are the regulatory issues around protecting sensitive information stored on a personal device? Would you be required to involve any authorities following this incident?</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1273252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Device management</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During an investigation of the laptop following this data leak, it was found that the laptop is infected with malware. </a:t>
            </a:r>
          </a:p>
          <a:p>
            <a:r>
              <a:rPr lang="en-AU" dirty="0">
                <a:cs typeface="Calibri"/>
              </a:rPr>
              <a:t>The infection occurred outside of the office while the user was using their personal laptop at home</a:t>
            </a:r>
            <a:r>
              <a:rPr lang="en-AU">
                <a:cs typeface="Calibri"/>
              </a:rPr>
              <a:t>. </a:t>
            </a:r>
          </a:p>
          <a:p>
            <a:r>
              <a:rPr lang="en-AU">
                <a:cs typeface="Calibri"/>
              </a:rPr>
              <a:t>However, the device had since been connected to </a:t>
            </a:r>
            <a:r>
              <a:rPr lang="en-AU" dirty="0">
                <a:cs typeface="Calibri"/>
              </a:rPr>
              <a:t>the corporate network.</a:t>
            </a:r>
            <a:endParaRPr lang="en-AU">
              <a:ea typeface="Calibri"/>
              <a:cs typeface="Calibri"/>
            </a:endParaRPr>
          </a:p>
        </p:txBody>
      </p:sp>
      <p:sp>
        <p:nvSpPr>
          <p:cNvPr id="24" name="Content Placeholder 23"/>
          <p:cNvSpPr>
            <a:spLocks noGrp="1"/>
          </p:cNvSpPr>
          <p:nvPr>
            <p:ph sz="quarter" idx="19"/>
          </p:nvPr>
        </p:nvSpPr>
        <p:spPr>
          <a:xfrm>
            <a:off x="6190638" y="2291025"/>
            <a:ext cx="5400000" cy="3830638"/>
          </a:xfrm>
        </p:spPr>
        <p:txBody>
          <a:bodyPr vert="horz" lIns="91440" tIns="45720" rIns="91440" bIns="45720" rtlCol="0" anchor="t">
            <a:normAutofit fontScale="92500" lnSpcReduction="10000"/>
          </a:bodyPr>
          <a:lstStyle/>
          <a:p>
            <a:r>
              <a:rPr lang="en-AU" sz="2200" b="1" dirty="0">
                <a:cs typeface="Calibri"/>
              </a:rPr>
              <a:t>Discussion points</a:t>
            </a:r>
          </a:p>
          <a:p>
            <a:pPr marL="457200" indent="-457200">
              <a:buFont typeface="+mj-lt"/>
              <a:buAutoNum type="arabicPeriod"/>
            </a:pPr>
            <a:r>
              <a:rPr lang="en-AU" dirty="0"/>
              <a:t>Do you know which corporate systems and data the laptop had access to?</a:t>
            </a:r>
          </a:p>
          <a:p>
            <a:pPr marL="457200" indent="-457200">
              <a:buFont typeface="+mj-lt"/>
              <a:buAutoNum type="arabicPeriod"/>
            </a:pPr>
            <a:r>
              <a:rPr lang="en-AU" dirty="0"/>
              <a:t>Does your organisation have any method of segregating access to business data and services when a user is using a personal device for corporate or personal activity?</a:t>
            </a:r>
          </a:p>
          <a:p>
            <a:pPr marL="457200" indent="-457200">
              <a:buFont typeface="+mj-lt"/>
              <a:buAutoNum type="arabicPeriod"/>
            </a:pPr>
            <a:r>
              <a:rPr lang="en-AU" dirty="0"/>
              <a:t>Do you have a policy that allows you to seize the device for investigation or wipe data from the device? Are you responsible for providing the employee with a new device while you have possession of their personal device?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Risk management</a:t>
            </a:r>
            <a:endParaRPr lang="en-AU" dirty="0"/>
          </a:p>
        </p:txBody>
      </p:sp>
      <p:sp>
        <p:nvSpPr>
          <p:cNvPr id="23" name="Content Placeholder 22"/>
          <p:cNvSpPr>
            <a:spLocks noGrp="1"/>
          </p:cNvSpPr>
          <p:nvPr>
            <p:ph sz="quarter" idx="18"/>
          </p:nvPr>
        </p:nvSpPr>
        <p:spPr/>
        <p:txBody>
          <a:bodyPr/>
          <a:lstStyle/>
          <a:p>
            <a:r>
              <a:rPr lang="en-AU" dirty="0"/>
              <a:t>Following this compromise, you evaluate your controls and training around BYOD, in order to minimise the possibility of such an incident occurring in future.</a:t>
            </a:r>
          </a:p>
        </p:txBody>
      </p:sp>
      <p:sp>
        <p:nvSpPr>
          <p:cNvPr id="24" name="Content Placeholder 23"/>
          <p:cNvSpPr>
            <a:spLocks noGrp="1"/>
          </p:cNvSpPr>
          <p:nvPr>
            <p:ph sz="quarter" idx="19"/>
          </p:nvPr>
        </p:nvSpPr>
        <p:spPr/>
        <p:txBody>
          <a:bodyPr vert="horz" lIns="91440" tIns="45720" rIns="91440" bIns="45720" rtlCol="0" anchor="t">
            <a:normAutofit fontScale="77500" lnSpcReduction="20000"/>
          </a:bodyPr>
          <a:lstStyle/>
          <a:p>
            <a:r>
              <a:rPr lang="en-AU" sz="2600" b="1" dirty="0">
                <a:cs typeface="Calibri"/>
              </a:rPr>
              <a:t>Discussion points</a:t>
            </a:r>
          </a:p>
          <a:p>
            <a:pPr marL="457200" indent="-457200">
              <a:buFont typeface="+mj-lt"/>
              <a:buAutoNum type="arabicPeriod"/>
            </a:pPr>
            <a:r>
              <a:rPr lang="en-AU" dirty="0">
                <a:cs typeface="Calibri"/>
              </a:rPr>
              <a:t>Do you have a policy requiring employees to keep their personal devices at some minimum security standard? Are users required to keep their devices up to date and to use a firewall, for example?</a:t>
            </a:r>
            <a:endParaRPr lang="en-AU" dirty="0">
              <a:ea typeface="Calibri"/>
              <a:cs typeface="Calibri"/>
            </a:endParaRPr>
          </a:p>
          <a:p>
            <a:pPr marL="457200" indent="-457200">
              <a:buFont typeface="+mj-lt"/>
              <a:buAutoNum type="arabicPeriod"/>
            </a:pPr>
            <a:r>
              <a:rPr lang="en-AU" dirty="0"/>
              <a:t>What level of liability does your organisation take when advising or configuring a personal device?</a:t>
            </a:r>
          </a:p>
          <a:p>
            <a:pPr marL="457200" indent="-457200">
              <a:buFont typeface="+mj-lt"/>
              <a:buAutoNum type="arabicPeriod"/>
            </a:pPr>
            <a:r>
              <a:rPr lang="en-AU" dirty="0"/>
              <a:t>Do you have any training for employees that use their personal devices for work? Are employees made aware of your BYOD policies and the need to keep their devices secure?</a:t>
            </a:r>
          </a:p>
          <a:p>
            <a:pPr marL="457200" indent="-457200">
              <a:buFont typeface="+mj-lt"/>
              <a:buAutoNum type="arabicPeriod"/>
            </a:pPr>
            <a:r>
              <a:rPr lang="en-AU" dirty="0"/>
              <a:t>What controls does your organisation have in place to prevent the spread of malware if a personal device is infected? Do you have methods in place to protect business data in this situation?</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3172081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4: </a:t>
            </a:r>
            <a:r>
              <a:rPr lang="en-AU" b="0" dirty="0"/>
              <a:t>Policies</a:t>
            </a:r>
            <a:endParaRPr lang="en-AU" dirty="0"/>
          </a:p>
        </p:txBody>
      </p:sp>
      <p:sp>
        <p:nvSpPr>
          <p:cNvPr id="23" name="Content Placeholder 22"/>
          <p:cNvSpPr>
            <a:spLocks noGrp="1"/>
          </p:cNvSpPr>
          <p:nvPr>
            <p:ph sz="quarter" idx="18"/>
          </p:nvPr>
        </p:nvSpPr>
        <p:spPr/>
        <p:txBody>
          <a:bodyPr/>
          <a:lstStyle/>
          <a:p>
            <a:r>
              <a:rPr lang="en-AU" dirty="0"/>
              <a:t>The employee later leaves the organisation, taking their personal laptop with them. </a:t>
            </a:r>
          </a:p>
          <a:p>
            <a:r>
              <a:rPr lang="en-AU" dirty="0"/>
              <a:t>The employee had been using this laptop to access corporate services and information until their departure.</a:t>
            </a:r>
          </a:p>
        </p:txBody>
      </p:sp>
      <p:sp>
        <p:nvSpPr>
          <p:cNvPr id="24" name="Content Placeholder 23"/>
          <p:cNvSpPr>
            <a:spLocks noGrp="1"/>
          </p:cNvSpPr>
          <p:nvPr>
            <p:ph sz="quarter" idx="19"/>
          </p:nvPr>
        </p:nvSpPr>
        <p:spPr>
          <a:xfrm>
            <a:off x="6190638" y="2291025"/>
            <a:ext cx="5400000" cy="3830638"/>
          </a:xfrm>
        </p:spPr>
        <p:txBody>
          <a:bodyPr vert="horz" lIns="91440" tIns="45720" rIns="91440" bIns="45720" rtlCol="0" anchor="t">
            <a:normAutofit fontScale="92500" lnSpcReduction="10000"/>
          </a:bodyPr>
          <a:lstStyle/>
          <a:p>
            <a:r>
              <a:rPr lang="en-AU" sz="2200" b="1" dirty="0">
                <a:cs typeface="Calibri"/>
              </a:rPr>
              <a:t>Discussion points</a:t>
            </a:r>
          </a:p>
          <a:p>
            <a:pPr marL="457200" indent="-457200">
              <a:buFont typeface="+mj-lt"/>
              <a:buAutoNum type="arabicPeriod"/>
            </a:pPr>
            <a:r>
              <a:rPr lang="en-AU" dirty="0"/>
              <a:t>What controls are in place at your organisation to minimise the risks of BYOD?</a:t>
            </a:r>
          </a:p>
          <a:p>
            <a:pPr marL="457200" indent="-457200">
              <a:buFont typeface="+mj-lt"/>
              <a:buAutoNum type="arabicPeriod"/>
            </a:pPr>
            <a:r>
              <a:rPr lang="en-AU" dirty="0"/>
              <a:t>How do you ensure that a former employee no longer has access to any corporate systems or data on their personal device once they leave the organisation?</a:t>
            </a:r>
          </a:p>
          <a:p>
            <a:pPr marL="457200" indent="-457200">
              <a:buFont typeface="+mj-lt"/>
              <a:buAutoNum type="arabicPeriod"/>
            </a:pPr>
            <a:r>
              <a:rPr lang="en-AU" dirty="0"/>
              <a:t>Do you have a method to remotely remove business data on an employee’s personal device should they leave the organisation without any of their access being revoked, or should a device be lost or stolen?</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895600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EB29175-6C80-456A-BEA5-008AF899C5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BN88057260</Template>
  <TotalTime>943</TotalTime>
  <Words>913</Words>
  <Application>Microsoft Office PowerPoint</Application>
  <PresentationFormat>Widescreen</PresentationFormat>
  <Paragraphs>60</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Start exercise</vt:lpstr>
      <vt:lpstr>Inject 1: Business data</vt:lpstr>
      <vt:lpstr>Inject 2: Device management</vt:lpstr>
      <vt:lpstr>Inject 3: Risk management</vt:lpstr>
      <vt:lpstr>Inject 4: Policies</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55</cp:revision>
  <dcterms:created xsi:type="dcterms:W3CDTF">2024-09-17T23:26:14Z</dcterms:created>
  <dcterms:modified xsi:type="dcterms:W3CDTF">2025-06-18T07:58:15Z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