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handoutMasterIdLst>
    <p:handoutMasterId r:id="rId15"/>
  </p:handoutMasterIdLst>
  <p:sldIdLst>
    <p:sldId id="266" r:id="rId5"/>
    <p:sldId id="265" r:id="rId6"/>
    <p:sldId id="282" r:id="rId7"/>
    <p:sldId id="283" r:id="rId8"/>
    <p:sldId id="281" r:id="rId9"/>
    <p:sldId id="279" r:id="rId10"/>
    <p:sldId id="280" r:id="rId11"/>
    <p:sldId id="273" r:id="rId12"/>
    <p:sldId id="26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 userDrawn="1">
          <p15:clr>
            <a:srgbClr val="A4A3A4"/>
          </p15:clr>
        </p15:guide>
        <p15:guide id="2" pos="7242" userDrawn="1">
          <p15:clr>
            <a:srgbClr val="A4A3A4"/>
          </p15:clr>
        </p15:guide>
        <p15:guide id="3" pos="4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F6FE"/>
    <a:srgbClr val="000000"/>
    <a:srgbClr val="001D44"/>
    <a:srgbClr val="80C58C"/>
    <a:srgbClr val="F58146"/>
    <a:srgbClr val="F50C46"/>
    <a:srgbClr val="E04964"/>
    <a:srgbClr val="4151A3"/>
    <a:srgbClr val="00B5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9D0684-C12B-42B7-D4A7-BC2BFF4BAF25}" v="161" dt="2025-05-09T05:53:36.460"/>
    <p1510:client id="{74A636AE-EF2B-923E-80EC-7DF44D126647}" v="31" dt="2025-05-09T03:28:51.668"/>
    <p1510:client id="{F99AA20E-ACA1-6033-2ED2-07A63658E48A}" v="46" dt="2025-05-09T05:33:31.5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1269" autoAdjust="0"/>
  </p:normalViewPr>
  <p:slideViewPr>
    <p:cSldViewPr snapToGrid="0">
      <p:cViewPr varScale="1">
        <p:scale>
          <a:sx n="152" d="100"/>
          <a:sy n="152" d="100"/>
        </p:scale>
        <p:origin x="652" y="96"/>
      </p:cViewPr>
      <p:guideLst>
        <p:guide orient="horz" pos="187"/>
        <p:guide pos="7242"/>
        <p:guide pos="4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yle, Josh MR 2" userId="S::josh.boyle2@defence.gov.au::0c723b92-23be-49c8-bcb6-0bf5ff9aa284" providerId="AD" clId="Web-{74A636AE-EF2B-923E-80EC-7DF44D126647}"/>
    <pc:docChg chg="modSld">
      <pc:chgData name="Boyle, Josh MR 2" userId="S::josh.boyle2@defence.gov.au::0c723b92-23be-49c8-bcb6-0bf5ff9aa284" providerId="AD" clId="Web-{74A636AE-EF2B-923E-80EC-7DF44D126647}" dt="2025-05-09T03:28:51.668" v="32" actId="20577"/>
      <pc:docMkLst>
        <pc:docMk/>
      </pc:docMkLst>
      <pc:sldChg chg="modSp">
        <pc:chgData name="Boyle, Josh MR 2" userId="S::josh.boyle2@defence.gov.au::0c723b92-23be-49c8-bcb6-0bf5ff9aa284" providerId="AD" clId="Web-{74A636AE-EF2B-923E-80EC-7DF44D126647}" dt="2025-05-09T03:28:51.668" v="32" actId="20577"/>
        <pc:sldMkLst>
          <pc:docMk/>
          <pc:sldMk cId="254698354" sldId="270"/>
        </pc:sldMkLst>
        <pc:spChg chg="mod">
          <ac:chgData name="Boyle, Josh MR 2" userId="S::josh.boyle2@defence.gov.au::0c723b92-23be-49c8-bcb6-0bf5ff9aa284" providerId="AD" clId="Web-{74A636AE-EF2B-923E-80EC-7DF44D126647}" dt="2025-05-09T03:28:51.668" v="32" actId="20577"/>
          <ac:spMkLst>
            <pc:docMk/>
            <pc:sldMk cId="254698354" sldId="270"/>
            <ac:spMk id="3" creationId="{00000000-0000-0000-0000-000000000000}"/>
          </ac:spMkLst>
        </pc:spChg>
      </pc:sldChg>
    </pc:docChg>
  </pc:docChgLst>
  <pc:docChgLst>
    <pc:chgData name="Boyle, Josh MR 2" userId="S::josh.boyle2@defence.gov.au::0c723b92-23be-49c8-bcb6-0bf5ff9aa284" providerId="AD" clId="Web-{1F9D0684-C12B-42B7-D4A7-BC2BFF4BAF25}"/>
    <pc:docChg chg="addSld delSld modSld">
      <pc:chgData name="Boyle, Josh MR 2" userId="S::josh.boyle2@defence.gov.au::0c723b92-23be-49c8-bcb6-0bf5ff9aa284" providerId="AD" clId="Web-{1F9D0684-C12B-42B7-D4A7-BC2BFF4BAF25}" dt="2025-05-09T05:53:33.632" v="167" actId="20577"/>
      <pc:docMkLst>
        <pc:docMk/>
      </pc:docMkLst>
      <pc:sldChg chg="addSp delSp modSp">
        <pc:chgData name="Boyle, Josh MR 2" userId="S::josh.boyle2@defence.gov.au::0c723b92-23be-49c8-bcb6-0bf5ff9aa284" providerId="AD" clId="Web-{1F9D0684-C12B-42B7-D4A7-BC2BFF4BAF25}" dt="2025-05-09T05:41:30.031" v="69" actId="20577"/>
        <pc:sldMkLst>
          <pc:docMk/>
          <pc:sldMk cId="3470091478" sldId="265"/>
        </pc:sldMkLst>
        <pc:spChg chg="add mod">
          <ac:chgData name="Boyle, Josh MR 2" userId="S::josh.boyle2@defence.gov.au::0c723b92-23be-49c8-bcb6-0bf5ff9aa284" providerId="AD" clId="Web-{1F9D0684-C12B-42B7-D4A7-BC2BFF4BAF25}" dt="2025-05-09T05:41:30.031" v="69" actId="20577"/>
          <ac:spMkLst>
            <pc:docMk/>
            <pc:sldMk cId="3470091478" sldId="265"/>
            <ac:spMk id="3" creationId="{10E58281-BC91-67A3-BA9A-EABDAD3C2A34}"/>
          </ac:spMkLst>
        </pc:spChg>
        <pc:spChg chg="mod">
          <ac:chgData name="Boyle, Josh MR 2" userId="S::josh.boyle2@defence.gov.au::0c723b92-23be-49c8-bcb6-0bf5ff9aa284" providerId="AD" clId="Web-{1F9D0684-C12B-42B7-D4A7-BC2BFF4BAF25}" dt="2025-05-09T05:40:10.623" v="51" actId="20577"/>
          <ac:spMkLst>
            <pc:docMk/>
            <pc:sldMk cId="3470091478" sldId="265"/>
            <ac:spMk id="12" creationId="{00000000-0000-0000-0000-000000000000}"/>
          </ac:spMkLst>
        </pc:spChg>
        <pc:spChg chg="mod">
          <ac:chgData name="Boyle, Josh MR 2" userId="S::josh.boyle2@defence.gov.au::0c723b92-23be-49c8-bcb6-0bf5ff9aa284" providerId="AD" clId="Web-{1F9D0684-C12B-42B7-D4A7-BC2BFF4BAF25}" dt="2025-05-09T05:39:36.716" v="46" actId="20577"/>
          <ac:spMkLst>
            <pc:docMk/>
            <pc:sldMk cId="3470091478" sldId="265"/>
            <ac:spMk id="21" creationId="{00000000-0000-0000-0000-000000000000}"/>
          </ac:spMkLst>
        </pc:spChg>
        <pc:picChg chg="del">
          <ac:chgData name="Boyle, Josh MR 2" userId="S::josh.boyle2@defence.gov.au::0c723b92-23be-49c8-bcb6-0bf5ff9aa284" providerId="AD" clId="Web-{1F9D0684-C12B-42B7-D4A7-BC2BFF4BAF25}" dt="2025-05-09T05:38:59.434" v="38"/>
          <ac:picMkLst>
            <pc:docMk/>
            <pc:sldMk cId="3470091478" sldId="265"/>
            <ac:picMk id="5" creationId="{00000000-0000-0000-0000-000000000000}"/>
          </ac:picMkLst>
        </pc:picChg>
      </pc:sldChg>
      <pc:sldChg chg="modSp">
        <pc:chgData name="Boyle, Josh MR 2" userId="S::josh.boyle2@defence.gov.au::0c723b92-23be-49c8-bcb6-0bf5ff9aa284" providerId="AD" clId="Web-{1F9D0684-C12B-42B7-D4A7-BC2BFF4BAF25}" dt="2025-05-09T05:37:47.073" v="28" actId="20577"/>
        <pc:sldMkLst>
          <pc:docMk/>
          <pc:sldMk cId="254698354" sldId="270"/>
        </pc:sldMkLst>
        <pc:spChg chg="mod">
          <ac:chgData name="Boyle, Josh MR 2" userId="S::josh.boyle2@defence.gov.au::0c723b92-23be-49c8-bcb6-0bf5ff9aa284" providerId="AD" clId="Web-{1F9D0684-C12B-42B7-D4A7-BC2BFF4BAF25}" dt="2025-05-09T05:35:54.554" v="3" actId="20577"/>
          <ac:spMkLst>
            <pc:docMk/>
            <pc:sldMk cId="254698354" sldId="270"/>
            <ac:spMk id="2" creationId="{00000000-0000-0000-0000-000000000000}"/>
          </ac:spMkLst>
        </pc:spChg>
        <pc:spChg chg="mod">
          <ac:chgData name="Boyle, Josh MR 2" userId="S::josh.boyle2@defence.gov.au::0c723b92-23be-49c8-bcb6-0bf5ff9aa284" providerId="AD" clId="Web-{1F9D0684-C12B-42B7-D4A7-BC2BFF4BAF25}" dt="2025-05-09T05:37:47.073" v="28" actId="20577"/>
          <ac:spMkLst>
            <pc:docMk/>
            <pc:sldMk cId="254698354" sldId="270"/>
            <ac:spMk id="3" creationId="{00000000-0000-0000-0000-000000000000}"/>
          </ac:spMkLst>
        </pc:spChg>
      </pc:sldChg>
      <pc:sldChg chg="del">
        <pc:chgData name="Boyle, Josh MR 2" userId="S::josh.boyle2@defence.gov.au::0c723b92-23be-49c8-bcb6-0bf5ff9aa284" providerId="AD" clId="Web-{1F9D0684-C12B-42B7-D4A7-BC2BFF4BAF25}" dt="2025-05-09T05:41:42.437" v="71"/>
        <pc:sldMkLst>
          <pc:docMk/>
          <pc:sldMk cId="2513936866" sldId="272"/>
        </pc:sldMkLst>
      </pc:sldChg>
      <pc:sldChg chg="del">
        <pc:chgData name="Boyle, Josh MR 2" userId="S::josh.boyle2@defence.gov.au::0c723b92-23be-49c8-bcb6-0bf5ff9aa284" providerId="AD" clId="Web-{1F9D0684-C12B-42B7-D4A7-BC2BFF4BAF25}" dt="2025-05-09T05:41:43.156" v="72"/>
        <pc:sldMkLst>
          <pc:docMk/>
          <pc:sldMk cId="3094018255" sldId="274"/>
        </pc:sldMkLst>
      </pc:sldChg>
      <pc:sldChg chg="del">
        <pc:chgData name="Boyle, Josh MR 2" userId="S::josh.boyle2@defence.gov.au::0c723b92-23be-49c8-bcb6-0bf5ff9aa284" providerId="AD" clId="Web-{1F9D0684-C12B-42B7-D4A7-BC2BFF4BAF25}" dt="2025-05-09T05:41:44.484" v="73"/>
        <pc:sldMkLst>
          <pc:docMk/>
          <pc:sldMk cId="116110578" sldId="275"/>
        </pc:sldMkLst>
      </pc:sldChg>
      <pc:sldChg chg="del">
        <pc:chgData name="Boyle, Josh MR 2" userId="S::josh.boyle2@defence.gov.au::0c723b92-23be-49c8-bcb6-0bf5ff9aa284" providerId="AD" clId="Web-{1F9D0684-C12B-42B7-D4A7-BC2BFF4BAF25}" dt="2025-05-09T05:41:45.922" v="74"/>
        <pc:sldMkLst>
          <pc:docMk/>
          <pc:sldMk cId="759907972" sldId="276"/>
        </pc:sldMkLst>
      </pc:sldChg>
      <pc:sldChg chg="del">
        <pc:chgData name="Boyle, Josh MR 2" userId="S::josh.boyle2@defence.gov.au::0c723b92-23be-49c8-bcb6-0bf5ff9aa284" providerId="AD" clId="Web-{1F9D0684-C12B-42B7-D4A7-BC2BFF4BAF25}" dt="2025-05-09T05:41:40.359" v="70"/>
        <pc:sldMkLst>
          <pc:docMk/>
          <pc:sldMk cId="3460802802" sldId="277"/>
        </pc:sldMkLst>
      </pc:sldChg>
      <pc:sldChg chg="modSp add replId">
        <pc:chgData name="Boyle, Josh MR 2" userId="S::josh.boyle2@defence.gov.au::0c723b92-23be-49c8-bcb6-0bf5ff9aa284" providerId="AD" clId="Web-{1F9D0684-C12B-42B7-D4A7-BC2BFF4BAF25}" dt="2025-05-09T05:38:54.324" v="37" actId="20577"/>
        <pc:sldMkLst>
          <pc:docMk/>
          <pc:sldMk cId="2255476223" sldId="278"/>
        </pc:sldMkLst>
        <pc:spChg chg="mod">
          <ac:chgData name="Boyle, Josh MR 2" userId="S::josh.boyle2@defence.gov.au::0c723b92-23be-49c8-bcb6-0bf5ff9aa284" providerId="AD" clId="Web-{1F9D0684-C12B-42B7-D4A7-BC2BFF4BAF25}" dt="2025-05-09T05:38:54.324" v="37" actId="20577"/>
          <ac:spMkLst>
            <pc:docMk/>
            <pc:sldMk cId="2255476223" sldId="278"/>
            <ac:spMk id="3" creationId="{7123F146-68E4-C5F6-30CF-193B204047AB}"/>
          </ac:spMkLst>
        </pc:spChg>
      </pc:sldChg>
      <pc:sldChg chg="modSp add replId">
        <pc:chgData name="Boyle, Josh MR 2" userId="S::josh.boyle2@defence.gov.au::0c723b92-23be-49c8-bcb6-0bf5ff9aa284" providerId="AD" clId="Web-{1F9D0684-C12B-42B7-D4A7-BC2BFF4BAF25}" dt="2025-05-09T05:48:56.807" v="109" actId="20577"/>
        <pc:sldMkLst>
          <pc:docMk/>
          <pc:sldMk cId="2669146640" sldId="279"/>
        </pc:sldMkLst>
        <pc:spChg chg="mod">
          <ac:chgData name="Boyle, Josh MR 2" userId="S::josh.boyle2@defence.gov.au::0c723b92-23be-49c8-bcb6-0bf5ff9aa284" providerId="AD" clId="Web-{1F9D0684-C12B-42B7-D4A7-BC2BFF4BAF25}" dt="2025-05-09T05:48:56.807" v="109" actId="20577"/>
          <ac:spMkLst>
            <pc:docMk/>
            <pc:sldMk cId="2669146640" sldId="279"/>
            <ac:spMk id="3" creationId="{EA1B2ECD-7E55-FEA9-D9C2-31B1132747AD}"/>
          </ac:spMkLst>
        </pc:spChg>
        <pc:spChg chg="mod">
          <ac:chgData name="Boyle, Josh MR 2" userId="S::josh.boyle2@defence.gov.au::0c723b92-23be-49c8-bcb6-0bf5ff9aa284" providerId="AD" clId="Web-{1F9D0684-C12B-42B7-D4A7-BC2BFF4BAF25}" dt="2025-05-09T05:45:16.833" v="98" actId="20577"/>
          <ac:spMkLst>
            <pc:docMk/>
            <pc:sldMk cId="2669146640" sldId="279"/>
            <ac:spMk id="12" creationId="{50472400-1D16-DF49-94EB-9EB8E11E4358}"/>
          </ac:spMkLst>
        </pc:spChg>
        <pc:spChg chg="mod">
          <ac:chgData name="Boyle, Josh MR 2" userId="S::josh.boyle2@defence.gov.au::0c723b92-23be-49c8-bcb6-0bf5ff9aa284" providerId="AD" clId="Web-{1F9D0684-C12B-42B7-D4A7-BC2BFF4BAF25}" dt="2025-05-09T05:43:13.314" v="91" actId="20577"/>
          <ac:spMkLst>
            <pc:docMk/>
            <pc:sldMk cId="2669146640" sldId="279"/>
            <ac:spMk id="21" creationId="{28E83077-F695-A24D-D171-9AE22E48D89B}"/>
          </ac:spMkLst>
        </pc:spChg>
      </pc:sldChg>
      <pc:sldChg chg="modSp add replId">
        <pc:chgData name="Boyle, Josh MR 2" userId="S::josh.boyle2@defence.gov.au::0c723b92-23be-49c8-bcb6-0bf5ff9aa284" providerId="AD" clId="Web-{1F9D0684-C12B-42B7-D4A7-BC2BFF4BAF25}" dt="2025-05-09T05:53:33.632" v="167" actId="20577"/>
        <pc:sldMkLst>
          <pc:docMk/>
          <pc:sldMk cId="2991906441" sldId="280"/>
        </pc:sldMkLst>
        <pc:spChg chg="mod">
          <ac:chgData name="Boyle, Josh MR 2" userId="S::josh.boyle2@defence.gov.au::0c723b92-23be-49c8-bcb6-0bf5ff9aa284" providerId="AD" clId="Web-{1F9D0684-C12B-42B7-D4A7-BC2BFF4BAF25}" dt="2025-05-09T05:53:33.632" v="167" actId="20577"/>
          <ac:spMkLst>
            <pc:docMk/>
            <pc:sldMk cId="2991906441" sldId="280"/>
            <ac:spMk id="3" creationId="{27FB8588-8862-A634-9C61-96A92674C4FB}"/>
          </ac:spMkLst>
        </pc:spChg>
        <pc:spChg chg="mod">
          <ac:chgData name="Boyle, Josh MR 2" userId="S::josh.boyle2@defence.gov.au::0c723b92-23be-49c8-bcb6-0bf5ff9aa284" providerId="AD" clId="Web-{1F9D0684-C12B-42B7-D4A7-BC2BFF4BAF25}" dt="2025-05-09T05:52:18.311" v="155" actId="20577"/>
          <ac:spMkLst>
            <pc:docMk/>
            <pc:sldMk cId="2991906441" sldId="280"/>
            <ac:spMk id="12" creationId="{577D27E1-ECAE-5AF9-1372-A2589EFB4711}"/>
          </ac:spMkLst>
        </pc:spChg>
        <pc:spChg chg="mod">
          <ac:chgData name="Boyle, Josh MR 2" userId="S::josh.boyle2@defence.gov.au::0c723b92-23be-49c8-bcb6-0bf5ff9aa284" providerId="AD" clId="Web-{1F9D0684-C12B-42B7-D4A7-BC2BFF4BAF25}" dt="2025-05-09T05:51:41.842" v="149" actId="20577"/>
          <ac:spMkLst>
            <pc:docMk/>
            <pc:sldMk cId="2991906441" sldId="280"/>
            <ac:spMk id="21" creationId="{F57BC747-BD22-47E5-AC97-EB9B69EF3D44}"/>
          </ac:spMkLst>
        </pc:spChg>
      </pc:sldChg>
    </pc:docChg>
  </pc:docChgLst>
  <pc:docChgLst>
    <pc:chgData name="Boyle, Josh MR 2" userId="S::josh.boyle2@defence.gov.au::0c723b92-23be-49c8-bcb6-0bf5ff9aa284" providerId="AD" clId="Web-{8D5202BD-E1EA-FF7C-C5B6-79F3F933DF39}"/>
    <pc:docChg chg="modSld">
      <pc:chgData name="Boyle, Josh MR 2" userId="S::josh.boyle2@defence.gov.au::0c723b92-23be-49c8-bcb6-0bf5ff9aa284" providerId="AD" clId="Web-{8D5202BD-E1EA-FF7C-C5B6-79F3F933DF39}" dt="2025-04-29T04:17:31.441" v="18" actId="20577"/>
      <pc:docMkLst>
        <pc:docMk/>
      </pc:docMkLst>
      <pc:sldChg chg="modSp">
        <pc:chgData name="Boyle, Josh MR 2" userId="S::josh.boyle2@defence.gov.au::0c723b92-23be-49c8-bcb6-0bf5ff9aa284" providerId="AD" clId="Web-{8D5202BD-E1EA-FF7C-C5B6-79F3F933DF39}" dt="2025-04-29T04:11:44.079" v="2" actId="20577"/>
        <pc:sldMkLst>
          <pc:docMk/>
          <pc:sldMk cId="1316661277" sldId="262"/>
        </pc:sldMkLst>
        <pc:spChg chg="mod">
          <ac:chgData name="Boyle, Josh MR 2" userId="S::josh.boyle2@defence.gov.au::0c723b92-23be-49c8-bcb6-0bf5ff9aa284" providerId="AD" clId="Web-{8D5202BD-E1EA-FF7C-C5B6-79F3F933DF39}" dt="2025-04-29T04:11:44.079" v="2" actId="20577"/>
          <ac:spMkLst>
            <pc:docMk/>
            <pc:sldMk cId="1316661277" sldId="262"/>
            <ac:spMk id="6" creationId="{00000000-0000-0000-0000-000000000000}"/>
          </ac:spMkLst>
        </pc:spChg>
      </pc:sldChg>
      <pc:sldChg chg="modSp">
        <pc:chgData name="Boyle, Josh MR 2" userId="S::josh.boyle2@defence.gov.au::0c723b92-23be-49c8-bcb6-0bf5ff9aa284" providerId="AD" clId="Web-{8D5202BD-E1EA-FF7C-C5B6-79F3F933DF39}" dt="2025-04-29T04:13:19.986" v="11" actId="20577"/>
        <pc:sldMkLst>
          <pc:docMk/>
          <pc:sldMk cId="3470091478" sldId="265"/>
        </pc:sldMkLst>
        <pc:spChg chg="mod">
          <ac:chgData name="Boyle, Josh MR 2" userId="S::josh.boyle2@defence.gov.au::0c723b92-23be-49c8-bcb6-0bf5ff9aa284" providerId="AD" clId="Web-{8D5202BD-E1EA-FF7C-C5B6-79F3F933DF39}" dt="2025-04-29T04:13:19.986" v="11" actId="20577"/>
          <ac:spMkLst>
            <pc:docMk/>
            <pc:sldMk cId="3470091478" sldId="265"/>
            <ac:spMk id="12" creationId="{00000000-0000-0000-0000-000000000000}"/>
          </ac:spMkLst>
        </pc:spChg>
      </pc:sldChg>
      <pc:sldChg chg="modSp">
        <pc:chgData name="Boyle, Josh MR 2" userId="S::josh.boyle2@defence.gov.au::0c723b92-23be-49c8-bcb6-0bf5ff9aa284" providerId="AD" clId="Web-{8D5202BD-E1EA-FF7C-C5B6-79F3F933DF39}" dt="2025-04-29T04:12:26.532" v="8" actId="20577"/>
        <pc:sldMkLst>
          <pc:docMk/>
          <pc:sldMk cId="254698354" sldId="270"/>
        </pc:sldMkLst>
        <pc:spChg chg="mod">
          <ac:chgData name="Boyle, Josh MR 2" userId="S::josh.boyle2@defence.gov.au::0c723b92-23be-49c8-bcb6-0bf5ff9aa284" providerId="AD" clId="Web-{8D5202BD-E1EA-FF7C-C5B6-79F3F933DF39}" dt="2025-04-29T04:11:49.048" v="3" actId="14100"/>
          <ac:spMkLst>
            <pc:docMk/>
            <pc:sldMk cId="254698354" sldId="270"/>
            <ac:spMk id="2" creationId="{00000000-0000-0000-0000-000000000000}"/>
          </ac:spMkLst>
        </pc:spChg>
        <pc:spChg chg="mod">
          <ac:chgData name="Boyle, Josh MR 2" userId="S::josh.boyle2@defence.gov.au::0c723b92-23be-49c8-bcb6-0bf5ff9aa284" providerId="AD" clId="Web-{8D5202BD-E1EA-FF7C-C5B6-79F3F933DF39}" dt="2025-04-29T04:12:26.532" v="8" actId="20577"/>
          <ac:spMkLst>
            <pc:docMk/>
            <pc:sldMk cId="254698354" sldId="270"/>
            <ac:spMk id="3" creationId="{00000000-0000-0000-0000-000000000000}"/>
          </ac:spMkLst>
        </pc:spChg>
      </pc:sldChg>
      <pc:sldChg chg="modSp">
        <pc:chgData name="Boyle, Josh MR 2" userId="S::josh.boyle2@defence.gov.au::0c723b92-23be-49c8-bcb6-0bf5ff9aa284" providerId="AD" clId="Web-{8D5202BD-E1EA-FF7C-C5B6-79F3F933DF39}" dt="2025-04-29T04:15:30.315" v="14" actId="20577"/>
        <pc:sldMkLst>
          <pc:docMk/>
          <pc:sldMk cId="2513936866" sldId="272"/>
        </pc:sldMkLst>
        <pc:spChg chg="mod">
          <ac:chgData name="Boyle, Josh MR 2" userId="S::josh.boyle2@defence.gov.au::0c723b92-23be-49c8-bcb6-0bf5ff9aa284" providerId="AD" clId="Web-{8D5202BD-E1EA-FF7C-C5B6-79F3F933DF39}" dt="2025-04-29T04:15:30.315" v="14" actId="20577"/>
          <ac:spMkLst>
            <pc:docMk/>
            <pc:sldMk cId="2513936866" sldId="272"/>
            <ac:spMk id="23" creationId="{00000000-0000-0000-0000-000000000000}"/>
          </ac:spMkLst>
        </pc:spChg>
      </pc:sldChg>
      <pc:sldChg chg="modSp">
        <pc:chgData name="Boyle, Josh MR 2" userId="S::josh.boyle2@defence.gov.au::0c723b92-23be-49c8-bcb6-0bf5ff9aa284" providerId="AD" clId="Web-{8D5202BD-E1EA-FF7C-C5B6-79F3F933DF39}" dt="2025-04-29T04:17:31.441" v="18" actId="20577"/>
        <pc:sldMkLst>
          <pc:docMk/>
          <pc:sldMk cId="116110578" sldId="275"/>
        </pc:sldMkLst>
        <pc:spChg chg="mod">
          <ac:chgData name="Boyle, Josh MR 2" userId="S::josh.boyle2@defence.gov.au::0c723b92-23be-49c8-bcb6-0bf5ff9aa284" providerId="AD" clId="Web-{8D5202BD-E1EA-FF7C-C5B6-79F3F933DF39}" dt="2025-04-29T04:17:08.832" v="17" actId="20577"/>
          <ac:spMkLst>
            <pc:docMk/>
            <pc:sldMk cId="116110578" sldId="275"/>
            <ac:spMk id="23" creationId="{00000000-0000-0000-0000-000000000000}"/>
          </ac:spMkLst>
        </pc:spChg>
        <pc:spChg chg="mod">
          <ac:chgData name="Boyle, Josh MR 2" userId="S::josh.boyle2@defence.gov.au::0c723b92-23be-49c8-bcb6-0bf5ff9aa284" providerId="AD" clId="Web-{8D5202BD-E1EA-FF7C-C5B6-79F3F933DF39}" dt="2025-04-29T04:17:31.441" v="18" actId="20577"/>
          <ac:spMkLst>
            <pc:docMk/>
            <pc:sldMk cId="116110578" sldId="275"/>
            <ac:spMk id="24" creationId="{00000000-0000-0000-0000-000000000000}"/>
          </ac:spMkLst>
        </pc:spChg>
      </pc:sldChg>
      <pc:sldChg chg="modSp">
        <pc:chgData name="Boyle, Josh MR 2" userId="S::josh.boyle2@defence.gov.au::0c723b92-23be-49c8-bcb6-0bf5ff9aa284" providerId="AD" clId="Web-{8D5202BD-E1EA-FF7C-C5B6-79F3F933DF39}" dt="2025-04-29T04:14:21.393" v="13" actId="20577"/>
        <pc:sldMkLst>
          <pc:docMk/>
          <pc:sldMk cId="3460802802" sldId="277"/>
        </pc:sldMkLst>
        <pc:spChg chg="mod">
          <ac:chgData name="Boyle, Josh MR 2" userId="S::josh.boyle2@defence.gov.au::0c723b92-23be-49c8-bcb6-0bf5ff9aa284" providerId="AD" clId="Web-{8D5202BD-E1EA-FF7C-C5B6-79F3F933DF39}" dt="2025-04-29T04:13:23.049" v="12" actId="20577"/>
          <ac:spMkLst>
            <pc:docMk/>
            <pc:sldMk cId="3460802802" sldId="277"/>
            <ac:spMk id="12" creationId="{00000000-0000-0000-0000-000000000000}"/>
          </ac:spMkLst>
        </pc:spChg>
        <pc:spChg chg="mod">
          <ac:chgData name="Boyle, Josh MR 2" userId="S::josh.boyle2@defence.gov.au::0c723b92-23be-49c8-bcb6-0bf5ff9aa284" providerId="AD" clId="Web-{8D5202BD-E1EA-FF7C-C5B6-79F3F933DF39}" dt="2025-04-29T04:14:21.393" v="13" actId="20577"/>
          <ac:spMkLst>
            <pc:docMk/>
            <pc:sldMk cId="3460802802" sldId="277"/>
            <ac:spMk id="24" creationId="{00000000-0000-0000-0000-000000000000}"/>
          </ac:spMkLst>
        </pc:spChg>
      </pc:sldChg>
    </pc:docChg>
  </pc:docChgLst>
  <pc:docChgLst>
    <pc:chgData name="Boyle, Josh MR 2" userId="S::josh.boyle2@defence.gov.au::0c723b92-23be-49c8-bcb6-0bf5ff9aa284" providerId="AD" clId="Web-{F99AA20E-ACA1-6033-2ED2-07A63658E48A}"/>
    <pc:docChg chg="modSld">
      <pc:chgData name="Boyle, Josh MR 2" userId="S::josh.boyle2@defence.gov.au::0c723b92-23be-49c8-bcb6-0bf5ff9aa284" providerId="AD" clId="Web-{F99AA20E-ACA1-6033-2ED2-07A63658E48A}" dt="2025-05-09T05:33:29.738" v="42" actId="20577"/>
      <pc:docMkLst>
        <pc:docMk/>
      </pc:docMkLst>
      <pc:sldChg chg="addSp delSp modSp">
        <pc:chgData name="Boyle, Josh MR 2" userId="S::josh.boyle2@defence.gov.au::0c723b92-23be-49c8-bcb6-0bf5ff9aa284" providerId="AD" clId="Web-{F99AA20E-ACA1-6033-2ED2-07A63658E48A}" dt="2025-05-09T05:33:29.738" v="42" actId="20577"/>
        <pc:sldMkLst>
          <pc:docMk/>
          <pc:sldMk cId="3041181174" sldId="266"/>
        </pc:sldMkLst>
        <pc:spChg chg="mod">
          <ac:chgData name="Boyle, Josh MR 2" userId="S::josh.boyle2@defence.gov.au::0c723b92-23be-49c8-bcb6-0bf5ff9aa284" providerId="AD" clId="Web-{F99AA20E-ACA1-6033-2ED2-07A63658E48A}" dt="2025-05-09T05:33:29.738" v="42" actId="20577"/>
          <ac:spMkLst>
            <pc:docMk/>
            <pc:sldMk cId="3041181174" sldId="266"/>
            <ac:spMk id="13" creationId="{00000000-0000-0000-0000-000000000000}"/>
          </ac:spMkLst>
        </pc:spChg>
        <pc:picChg chg="del mod">
          <ac:chgData name="Boyle, Josh MR 2" userId="S::josh.boyle2@defence.gov.au::0c723b92-23be-49c8-bcb6-0bf5ff9aa284" providerId="AD" clId="Web-{F99AA20E-ACA1-6033-2ED2-07A63658E48A}" dt="2025-05-09T05:30:34.031" v="4"/>
          <ac:picMkLst>
            <pc:docMk/>
            <pc:sldMk cId="3041181174" sldId="266"/>
            <ac:picMk id="2" creationId="{00000000-0000-0000-0000-000000000000}"/>
          </ac:picMkLst>
        </pc:picChg>
        <pc:picChg chg="add mod">
          <ac:chgData name="Boyle, Josh MR 2" userId="S::josh.boyle2@defence.gov.au::0c723b92-23be-49c8-bcb6-0bf5ff9aa284" providerId="AD" clId="Web-{F99AA20E-ACA1-6033-2ED2-07A63658E48A}" dt="2025-05-09T05:32:04.783" v="20"/>
          <ac:picMkLst>
            <pc:docMk/>
            <pc:sldMk cId="3041181174" sldId="266"/>
            <ac:picMk id="3" creationId="{CE7CA59A-97F8-BA93-97BC-CE8A22626D13}"/>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2D487A0-7D9C-4455-B7DF-8D29F57DFF77}" type="datetime1">
              <a:rPr lang="en-AU" smtClean="0"/>
              <a:t>18/06/2025</a:t>
            </a:fld>
            <a:endParaRPr lang="en-AU"/>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09569DE-29C3-4083-B27B-7457DA469A7B}" type="slidenum">
              <a:rPr lang="en-AU" smtClean="0"/>
              <a:t>‹#›</a:t>
            </a:fld>
            <a:endParaRPr lang="en-AU"/>
          </a:p>
        </p:txBody>
      </p:sp>
    </p:spTree>
    <p:extLst>
      <p:ext uri="{BB962C8B-B14F-4D97-AF65-F5344CB8AC3E}">
        <p14:creationId xmlns:p14="http://schemas.microsoft.com/office/powerpoint/2010/main" val="29728952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317660-0E2B-411B-A97F-6BF722E4C5F9}" type="datetime1">
              <a:rPr lang="en-AU" smtClean="0"/>
              <a:t>18/06/2025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B3730-EC5E-1F4B-B3A5-64A37EF4D656}" type="slidenum">
              <a:rPr lang="en-US" smtClean="0"/>
              <a:t>‹#›</a:t>
            </a:fld>
            <a:endParaRPr lang="en-US"/>
          </a:p>
        </p:txBody>
      </p:sp>
    </p:spTree>
    <p:extLst>
      <p:ext uri="{BB962C8B-B14F-4D97-AF65-F5344CB8AC3E}">
        <p14:creationId xmlns:p14="http://schemas.microsoft.com/office/powerpoint/2010/main" val="18137774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5CCB3730-EC5E-1F4B-B3A5-64A37EF4D656}" type="slidenum">
              <a:rPr lang="en-US" smtClean="0"/>
              <a:t>2</a:t>
            </a:fld>
            <a:endParaRPr lang="en-US"/>
          </a:p>
        </p:txBody>
      </p:sp>
    </p:spTree>
    <p:extLst>
      <p:ext uri="{BB962C8B-B14F-4D97-AF65-F5344CB8AC3E}">
        <p14:creationId xmlns:p14="http://schemas.microsoft.com/office/powerpoint/2010/main" val="3831983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5CCB3730-EC5E-1F4B-B3A5-64A37EF4D656}" type="slidenum">
              <a:rPr lang="en-US" smtClean="0"/>
              <a:t>3</a:t>
            </a:fld>
            <a:endParaRPr lang="en-US"/>
          </a:p>
        </p:txBody>
      </p:sp>
    </p:spTree>
    <p:extLst>
      <p:ext uri="{BB962C8B-B14F-4D97-AF65-F5344CB8AC3E}">
        <p14:creationId xmlns:p14="http://schemas.microsoft.com/office/powerpoint/2010/main" val="1377488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5CCB3730-EC5E-1F4B-B3A5-64A37EF4D656}" type="slidenum">
              <a:rPr lang="en-US" smtClean="0"/>
              <a:t>4</a:t>
            </a:fld>
            <a:endParaRPr lang="en-US"/>
          </a:p>
        </p:txBody>
      </p:sp>
    </p:spTree>
    <p:extLst>
      <p:ext uri="{BB962C8B-B14F-4D97-AF65-F5344CB8AC3E}">
        <p14:creationId xmlns:p14="http://schemas.microsoft.com/office/powerpoint/2010/main" val="489410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5CCB3730-EC5E-1F4B-B3A5-64A37EF4D656}" type="slidenum">
              <a:rPr lang="en-US" smtClean="0"/>
              <a:t>5</a:t>
            </a:fld>
            <a:endParaRPr lang="en-US"/>
          </a:p>
        </p:txBody>
      </p:sp>
    </p:spTree>
    <p:extLst>
      <p:ext uri="{BB962C8B-B14F-4D97-AF65-F5344CB8AC3E}">
        <p14:creationId xmlns:p14="http://schemas.microsoft.com/office/powerpoint/2010/main" val="3998393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494991-EE95-486F-36BB-858D4797BA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EB4D2D-3944-ED00-804B-1E0EC68604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6250C2-FA82-850D-753C-61D48F9156C8}"/>
              </a:ext>
            </a:extLst>
          </p:cNvPr>
          <p:cNvSpPr>
            <a:spLocks noGrp="1"/>
          </p:cNvSpPr>
          <p:nvPr>
            <p:ph type="body" idx="1"/>
          </p:nvPr>
        </p:nvSpPr>
        <p:spPr/>
        <p:txBody>
          <a:bodyPr/>
          <a:lstStyle/>
          <a:p>
            <a:endParaRPr lang="en-AU" dirty="0"/>
          </a:p>
        </p:txBody>
      </p:sp>
      <p:sp>
        <p:nvSpPr>
          <p:cNvPr id="4" name="Slide Number Placeholder 3">
            <a:extLst>
              <a:ext uri="{FF2B5EF4-FFF2-40B4-BE49-F238E27FC236}">
                <a16:creationId xmlns:a16="http://schemas.microsoft.com/office/drawing/2014/main" id="{6F4F375E-998D-C8A1-B9F3-A3897E757FB6}"/>
              </a:ext>
            </a:extLst>
          </p:cNvPr>
          <p:cNvSpPr>
            <a:spLocks noGrp="1"/>
          </p:cNvSpPr>
          <p:nvPr>
            <p:ph type="sldNum" sz="quarter" idx="10"/>
          </p:nvPr>
        </p:nvSpPr>
        <p:spPr/>
        <p:txBody>
          <a:bodyPr/>
          <a:lstStyle/>
          <a:p>
            <a:fld id="{5CCB3730-EC5E-1F4B-B3A5-64A37EF4D656}" type="slidenum">
              <a:rPr lang="en-US" smtClean="0"/>
              <a:t>6</a:t>
            </a:fld>
            <a:endParaRPr lang="en-US"/>
          </a:p>
        </p:txBody>
      </p:sp>
    </p:spTree>
    <p:extLst>
      <p:ext uri="{BB962C8B-B14F-4D97-AF65-F5344CB8AC3E}">
        <p14:creationId xmlns:p14="http://schemas.microsoft.com/office/powerpoint/2010/main" val="36124151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6F9E65-D4B0-26BC-20C2-5C6011FED6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386BF0-0E64-F202-9316-7BF76709477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5249BD-2E0D-918C-5DBD-651060FF6833}"/>
              </a:ext>
            </a:extLst>
          </p:cNvPr>
          <p:cNvSpPr>
            <a:spLocks noGrp="1"/>
          </p:cNvSpPr>
          <p:nvPr>
            <p:ph type="body" idx="1"/>
          </p:nvPr>
        </p:nvSpPr>
        <p:spPr/>
        <p:txBody>
          <a:bodyPr/>
          <a:lstStyle/>
          <a:p>
            <a:endParaRPr lang="en-AU" dirty="0"/>
          </a:p>
        </p:txBody>
      </p:sp>
      <p:sp>
        <p:nvSpPr>
          <p:cNvPr id="4" name="Slide Number Placeholder 3">
            <a:extLst>
              <a:ext uri="{FF2B5EF4-FFF2-40B4-BE49-F238E27FC236}">
                <a16:creationId xmlns:a16="http://schemas.microsoft.com/office/drawing/2014/main" id="{5B15CD67-C5A1-DF1B-2ADE-7B2578EF62E3}"/>
              </a:ext>
            </a:extLst>
          </p:cNvPr>
          <p:cNvSpPr>
            <a:spLocks noGrp="1"/>
          </p:cNvSpPr>
          <p:nvPr>
            <p:ph type="sldNum" sz="quarter" idx="10"/>
          </p:nvPr>
        </p:nvSpPr>
        <p:spPr/>
        <p:txBody>
          <a:bodyPr/>
          <a:lstStyle/>
          <a:p>
            <a:fld id="{5CCB3730-EC5E-1F4B-B3A5-64A37EF4D656}" type="slidenum">
              <a:rPr lang="en-US" smtClean="0"/>
              <a:t>7</a:t>
            </a:fld>
            <a:endParaRPr lang="en-US"/>
          </a:p>
        </p:txBody>
      </p:sp>
    </p:spTree>
    <p:extLst>
      <p:ext uri="{BB962C8B-B14F-4D97-AF65-F5344CB8AC3E}">
        <p14:creationId xmlns:p14="http://schemas.microsoft.com/office/powerpoint/2010/main" val="20335507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Finish the exercise by discussing and collating what you learned, how your understanding of this type of threat has changed and what processes you might update as a result.</a:t>
            </a:r>
          </a:p>
        </p:txBody>
      </p:sp>
      <p:sp>
        <p:nvSpPr>
          <p:cNvPr id="4" name="Slide Number Placeholder 3"/>
          <p:cNvSpPr>
            <a:spLocks noGrp="1"/>
          </p:cNvSpPr>
          <p:nvPr>
            <p:ph type="sldNum" sz="quarter" idx="10"/>
          </p:nvPr>
        </p:nvSpPr>
        <p:spPr/>
        <p:txBody>
          <a:bodyPr/>
          <a:lstStyle/>
          <a:p>
            <a:fld id="{5CCB3730-EC5E-1F4B-B3A5-64A37EF4D656}" type="slidenum">
              <a:rPr lang="en-US" smtClean="0"/>
              <a:t>8</a:t>
            </a:fld>
            <a:endParaRPr lang="en-US"/>
          </a:p>
        </p:txBody>
      </p:sp>
    </p:spTree>
    <p:extLst>
      <p:ext uri="{BB962C8B-B14F-4D97-AF65-F5344CB8AC3E}">
        <p14:creationId xmlns:p14="http://schemas.microsoft.com/office/powerpoint/2010/main" val="18056147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8501" y="0"/>
            <a:ext cx="5143499" cy="6858000"/>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dirty="0"/>
              <a:t>Click to edit Master title style</a:t>
            </a:r>
            <a:endParaRPr lang="en-AU" dirty="0"/>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582709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12" name="Date Placeholder 11"/>
          <p:cNvSpPr>
            <a:spLocks noGrp="1"/>
          </p:cNvSpPr>
          <p:nvPr>
            <p:ph type="dt" sz="half" idx="10"/>
          </p:nvPr>
        </p:nvSpPr>
        <p:spPr/>
        <p:txBody>
          <a:bodyPr/>
          <a:lstStyle/>
          <a:p>
            <a:fld id="{EEAD77B0-B1D1-43C8-8974-33F01A21EC32}" type="datetime1">
              <a:rPr lang="en-AU" smtClean="0"/>
              <a:t>18/06/2025</a:t>
            </a:fld>
            <a:endParaRPr lang="en-US" dirty="0"/>
          </a:p>
        </p:txBody>
      </p:sp>
      <p:sp>
        <p:nvSpPr>
          <p:cNvPr id="13" name="Footer Placeholder 12"/>
          <p:cNvSpPr>
            <a:spLocks noGrp="1"/>
          </p:cNvSpPr>
          <p:nvPr>
            <p:ph type="ftr" sz="quarter" idx="11"/>
          </p:nvPr>
        </p:nvSpPr>
        <p:spPr/>
        <p:txBody>
          <a:bodyPr/>
          <a:lstStyle>
            <a:lvl1pPr>
              <a:defRPr>
                <a:latin typeface="+mn-lt"/>
              </a:defRPr>
            </a:lvl1pPr>
          </a:lstStyle>
          <a:p>
            <a:r>
              <a:rPr lang="en-AU" dirty="0"/>
              <a:t>cyber.gov.au</a:t>
            </a:r>
          </a:p>
        </p:txBody>
      </p:sp>
      <p:sp>
        <p:nvSpPr>
          <p:cNvPr id="14" name="Slide Number Placeholder 13"/>
          <p:cNvSpPr>
            <a:spLocks noGrp="1"/>
          </p:cNvSpPr>
          <p:nvPr>
            <p:ph type="sldNum" sz="quarter" idx="12"/>
          </p:nvPr>
        </p:nvSpPr>
        <p:spPr/>
        <p:txBody>
          <a:bodyPr/>
          <a:lstStyle/>
          <a:p>
            <a:fld id="{A179F83B-11CA-B84E-BC24-F49F8EBD43A8}" type="slidenum">
              <a:rPr lang="en-US" smtClean="0"/>
              <a:pPr/>
              <a:t>‹#›</a:t>
            </a:fld>
            <a:endParaRPr lang="en-US" dirty="0"/>
          </a:p>
        </p:txBody>
      </p:sp>
      <p:sp>
        <p:nvSpPr>
          <p:cNvPr id="15"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6"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945665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rgbClr val="ECF6FE"/>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3383" y="-6824"/>
            <a:ext cx="5148617" cy="6864824"/>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a:t>Click to edit Master title style</a:t>
            </a:r>
            <a:endParaRPr lang="en-AU"/>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406838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3" y="0"/>
            <a:ext cx="12181749" cy="6856209"/>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tx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943776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slide 2">
    <p:bg>
      <p:bgPr>
        <a:solidFill>
          <a:srgbClr val="ECF6FE"/>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4" y="0"/>
            <a:ext cx="12181748" cy="6856208"/>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accent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198742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nner at top">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913"/>
            <a:ext cx="12193200" cy="1086480"/>
          </a:xfrm>
          <a:prstGeom prst="rect">
            <a:avLst/>
          </a:prstGeom>
        </p:spPr>
      </p:pic>
      <p:sp>
        <p:nvSpPr>
          <p:cNvPr id="1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6" name="Content Placeholder 5"/>
          <p:cNvSpPr>
            <a:spLocks noGrp="1"/>
          </p:cNvSpPr>
          <p:nvPr>
            <p:ph sz="quarter" idx="14"/>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Date Placeholder 18"/>
          <p:cNvSpPr>
            <a:spLocks noGrp="1"/>
          </p:cNvSpPr>
          <p:nvPr>
            <p:ph type="dt" sz="half" idx="19"/>
          </p:nvPr>
        </p:nvSpPr>
        <p:spPr/>
        <p:txBody>
          <a:bodyPr/>
          <a:lstStyle/>
          <a:p>
            <a:fld id="{7840690C-5866-438B-9AD6-A5817D622AFE}" type="datetime1">
              <a:rPr lang="en-AU" smtClean="0"/>
              <a:t>18/06/2025</a:t>
            </a:fld>
            <a:endParaRPr lang="en-US" dirty="0"/>
          </a:p>
        </p:txBody>
      </p:sp>
      <p:sp>
        <p:nvSpPr>
          <p:cNvPr id="20" name="Footer Placeholder 19"/>
          <p:cNvSpPr>
            <a:spLocks noGrp="1"/>
          </p:cNvSpPr>
          <p:nvPr>
            <p:ph type="ftr" sz="quarter" idx="20"/>
          </p:nvPr>
        </p:nvSpPr>
        <p:spPr/>
        <p:txBody>
          <a:bodyPr/>
          <a:lstStyle>
            <a:lvl1pPr>
              <a:defRPr>
                <a:latin typeface="+mn-lt"/>
              </a:defRPr>
            </a:lvl1pPr>
          </a:lstStyle>
          <a:p>
            <a:r>
              <a:rPr lang="en-AU" dirty="0"/>
              <a:t>cyber.gov.au</a:t>
            </a:r>
          </a:p>
        </p:txBody>
      </p:sp>
      <p:sp>
        <p:nvSpPr>
          <p:cNvPr id="21" name="Slide Number Placeholder 20"/>
          <p:cNvSpPr>
            <a:spLocks noGrp="1"/>
          </p:cNvSpPr>
          <p:nvPr>
            <p:ph type="sldNum" sz="quarter" idx="21"/>
          </p:nvPr>
        </p:nvSpPr>
        <p:spPr/>
        <p:txBody>
          <a:bodyPr/>
          <a:lstStyle/>
          <a:p>
            <a:fld id="{A179F83B-11CA-B84E-BC24-F49F8EBD43A8}" type="slidenum">
              <a:rPr lang="en-US" smtClean="0"/>
              <a:pPr/>
              <a:t>‹#›</a:t>
            </a:fld>
            <a:endParaRPr lang="en-US" dirty="0"/>
          </a:p>
        </p:txBody>
      </p:sp>
      <p:pic>
        <p:nvPicPr>
          <p:cNvPr id="12" name="Picture 1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565670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anner on lef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378386" cy="6858000"/>
          </a:xfrm>
          <a:prstGeom prst="rect">
            <a:avLst/>
          </a:prstGeom>
        </p:spPr>
      </p:pic>
      <p:sp>
        <p:nvSpPr>
          <p:cNvPr id="16" name="Content Placeholder 5"/>
          <p:cNvSpPr>
            <a:spLocks noGrp="1"/>
          </p:cNvSpPr>
          <p:nvPr>
            <p:ph sz="quarter" idx="17"/>
          </p:nvPr>
        </p:nvSpPr>
        <p:spPr>
          <a:xfrm>
            <a:off x="1587843" y="2305050"/>
            <a:ext cx="10002795"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7" name="Title 3"/>
          <p:cNvSpPr>
            <a:spLocks noGrp="1"/>
          </p:cNvSpPr>
          <p:nvPr>
            <p:ph type="title"/>
          </p:nvPr>
        </p:nvSpPr>
        <p:spPr>
          <a:xfrm>
            <a:off x="1587843" y="1264329"/>
            <a:ext cx="10002795" cy="731287"/>
          </a:xfrm>
        </p:spPr>
        <p:txBody>
          <a:bodyPr/>
          <a:lstStyle/>
          <a:p>
            <a:r>
              <a:rPr lang="en-US"/>
              <a:t>Click to edit Master title style</a:t>
            </a:r>
            <a:endParaRPr lang="en-AU"/>
          </a:p>
        </p:txBody>
      </p:sp>
      <p:sp>
        <p:nvSpPr>
          <p:cNvPr id="18" name="Date Placeholder 17"/>
          <p:cNvSpPr>
            <a:spLocks noGrp="1"/>
          </p:cNvSpPr>
          <p:nvPr>
            <p:ph type="dt" sz="half" idx="18"/>
          </p:nvPr>
        </p:nvSpPr>
        <p:spPr/>
        <p:txBody>
          <a:bodyPr/>
          <a:lstStyle/>
          <a:p>
            <a:fld id="{42EBA9B4-4585-4337-B797-7AE573D1CC7C}" type="datetime1">
              <a:rPr lang="en-AU" smtClean="0"/>
              <a:t>18/06/2025</a:t>
            </a:fld>
            <a:endParaRPr lang="en-US" dirty="0"/>
          </a:p>
        </p:txBody>
      </p:sp>
      <p:sp>
        <p:nvSpPr>
          <p:cNvPr id="19" name="Footer Placeholder 18"/>
          <p:cNvSpPr>
            <a:spLocks noGrp="1"/>
          </p:cNvSpPr>
          <p:nvPr>
            <p:ph type="ftr" sz="quarter" idx="19"/>
          </p:nvPr>
        </p:nvSpPr>
        <p:spPr>
          <a:xfrm>
            <a:off x="1587843" y="6404576"/>
            <a:ext cx="1022306" cy="365125"/>
          </a:xfrm>
        </p:spPr>
        <p:txBody>
          <a:bodyPr/>
          <a:lstStyle>
            <a:lvl1pPr>
              <a:defRPr>
                <a:latin typeface="+mn-lt"/>
              </a:defRPr>
            </a:lvl1pPr>
          </a:lstStyle>
          <a:p>
            <a:r>
              <a:rPr lang="en-AU" dirty="0"/>
              <a:t>cyber.gov.au</a:t>
            </a:r>
          </a:p>
        </p:txBody>
      </p:sp>
      <p:sp>
        <p:nvSpPr>
          <p:cNvPr id="20" name="Slide Number Placeholder 19"/>
          <p:cNvSpPr>
            <a:spLocks noGrp="1"/>
          </p:cNvSpPr>
          <p:nvPr>
            <p:ph type="sldNum" sz="quarter" idx="20"/>
          </p:nvPr>
        </p:nvSpPr>
        <p:spPr/>
        <p:txBody>
          <a:bodyPr/>
          <a:lstStyle/>
          <a:p>
            <a:fld id="{A179F83B-11CA-B84E-BC24-F49F8EBD43A8}" type="slidenum">
              <a:rPr lang="en-US" smtClean="0"/>
              <a:pPr/>
              <a:t>‹#›</a:t>
            </a:fld>
            <a:endParaRPr lang="en-US" dirty="0"/>
          </a:p>
        </p:txBody>
      </p:sp>
      <p:sp>
        <p:nvSpPr>
          <p:cNvPr id="24"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5"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1" name="Picture 10"/>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915282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nner at top - two columns">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913"/>
            <a:ext cx="12193200" cy="1086480"/>
          </a:xfrm>
          <a:prstGeom prst="rect">
            <a:avLst/>
          </a:prstGeom>
        </p:spPr>
      </p:pic>
      <p:sp>
        <p:nvSpPr>
          <p:cNvPr id="16"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7" name="Content Placeholder 5"/>
          <p:cNvSpPr>
            <a:spLocks noGrp="1"/>
          </p:cNvSpPr>
          <p:nvPr>
            <p:ph sz="quarter" idx="18"/>
          </p:nvPr>
        </p:nvSpPr>
        <p:spPr>
          <a:xfrm>
            <a:off x="590250"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Content Placeholder 5"/>
          <p:cNvSpPr>
            <a:spLocks noGrp="1"/>
          </p:cNvSpPr>
          <p:nvPr>
            <p:ph sz="quarter" idx="19"/>
          </p:nvPr>
        </p:nvSpPr>
        <p:spPr>
          <a:xfrm>
            <a:off x="6190638"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Date Placeholder 5"/>
          <p:cNvSpPr>
            <a:spLocks noGrp="1"/>
          </p:cNvSpPr>
          <p:nvPr>
            <p:ph type="dt" sz="half" idx="20"/>
          </p:nvPr>
        </p:nvSpPr>
        <p:spPr/>
        <p:txBody>
          <a:bodyPr/>
          <a:lstStyle/>
          <a:p>
            <a:fld id="{D45E206D-AFCE-4821-800F-8E47CBDE96A4}" type="datetime1">
              <a:rPr lang="en-AU" smtClean="0"/>
              <a:t>18/06/2025</a:t>
            </a:fld>
            <a:endParaRPr lang="en-US" dirty="0"/>
          </a:p>
        </p:txBody>
      </p:sp>
      <p:sp>
        <p:nvSpPr>
          <p:cNvPr id="7" name="Footer Placeholder 6"/>
          <p:cNvSpPr>
            <a:spLocks noGrp="1"/>
          </p:cNvSpPr>
          <p:nvPr>
            <p:ph type="ftr" sz="quarter" idx="21"/>
          </p:nvPr>
        </p:nvSpPr>
        <p:spPr/>
        <p:txBody>
          <a:bodyPr/>
          <a:lstStyle>
            <a:lvl1pPr>
              <a:defRPr>
                <a:latin typeface="+mn-lt"/>
              </a:defRPr>
            </a:lvl1pPr>
          </a:lstStyle>
          <a:p>
            <a:r>
              <a:rPr lang="en-AU" dirty="0"/>
              <a:t>cyber.gov.au</a:t>
            </a:r>
          </a:p>
        </p:txBody>
      </p:sp>
      <p:sp>
        <p:nvSpPr>
          <p:cNvPr id="19" name="Slide Number Placeholder 18"/>
          <p:cNvSpPr>
            <a:spLocks noGrp="1"/>
          </p:cNvSpPr>
          <p:nvPr>
            <p:ph type="sldNum" sz="quarter" idx="22"/>
          </p:nvPr>
        </p:nvSpPr>
        <p:spPr/>
        <p:txBody>
          <a:bodyPr/>
          <a:lstStyle/>
          <a:p>
            <a:fld id="{A179F83B-11CA-B84E-BC24-F49F8EBD43A8}" type="slidenum">
              <a:rPr lang="en-US" smtClean="0"/>
              <a:pPr/>
              <a:t>‹#›</a:t>
            </a:fld>
            <a:endParaRPr lang="en-US" dirty="0"/>
          </a:p>
        </p:txBody>
      </p:sp>
      <p:sp>
        <p:nvSpPr>
          <p:cNvPr id="2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23"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2" name="Picture 1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5273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ue background">
    <p:bg>
      <p:bgPr>
        <a:solidFill>
          <a:srgbClr val="ECF6FE"/>
        </a:solidFill>
        <a:effectLst/>
      </p:bgPr>
    </p:bg>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Date Placeholder 6"/>
          <p:cNvSpPr>
            <a:spLocks noGrp="1"/>
          </p:cNvSpPr>
          <p:nvPr>
            <p:ph type="dt" sz="half" idx="18"/>
          </p:nvPr>
        </p:nvSpPr>
        <p:spPr/>
        <p:txBody>
          <a:bodyPr/>
          <a:lstStyle>
            <a:lvl1pPr>
              <a:defRPr>
                <a:solidFill>
                  <a:schemeClr val="bg2"/>
                </a:solidFill>
              </a:defRPr>
            </a:lvl1pPr>
          </a:lstStyle>
          <a:p>
            <a:fld id="{F5F10CE7-5249-494F-98C5-B7958C8CCFBD}" type="datetime1">
              <a:rPr lang="en-AU" smtClean="0"/>
              <a:t>18/06/2025</a:t>
            </a:fld>
            <a:endParaRPr lang="en-US" dirty="0"/>
          </a:p>
        </p:txBody>
      </p:sp>
      <p:sp>
        <p:nvSpPr>
          <p:cNvPr id="16" name="Footer Placeholder 15"/>
          <p:cNvSpPr>
            <a:spLocks noGrp="1"/>
          </p:cNvSpPr>
          <p:nvPr>
            <p:ph type="ftr" sz="quarter" idx="19"/>
          </p:nvPr>
        </p:nvSpPr>
        <p:spPr/>
        <p:txBody>
          <a:bodyPr/>
          <a:lstStyle>
            <a:lvl1pPr>
              <a:defRPr>
                <a:solidFill>
                  <a:schemeClr val="bg2"/>
                </a:solidFill>
                <a:latin typeface="+mn-lt"/>
              </a:defRPr>
            </a:lvl1pPr>
          </a:lstStyle>
          <a:p>
            <a:r>
              <a:rPr lang="en-AU" dirty="0"/>
              <a:t>cyber.gov.au</a:t>
            </a:r>
          </a:p>
        </p:txBody>
      </p:sp>
      <p:sp>
        <p:nvSpPr>
          <p:cNvPr id="17" name="Slide Number Placeholder 16"/>
          <p:cNvSpPr>
            <a:spLocks noGrp="1"/>
          </p:cNvSpPr>
          <p:nvPr>
            <p:ph type="sldNum" sz="quarter" idx="20"/>
          </p:nvPr>
        </p:nvSpPr>
        <p:spPr/>
        <p:txBody>
          <a:bodyPr/>
          <a:lstStyle>
            <a:lvl1pPr>
              <a:defRPr>
                <a:solidFill>
                  <a:schemeClr val="bg2"/>
                </a:solidFill>
              </a:defRPr>
            </a:lvl1pPr>
          </a:lstStyle>
          <a:p>
            <a:fld id="{A179F83B-11CA-B84E-BC24-F49F8EBD43A8}" type="slidenum">
              <a:rPr lang="en-US" smtClean="0"/>
              <a:pPr/>
              <a:t>‹#›</a:t>
            </a:fld>
            <a:endParaRPr lang="en-US"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3693940547"/>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ite background">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 name="Date Placeholder 1"/>
          <p:cNvSpPr>
            <a:spLocks noGrp="1"/>
          </p:cNvSpPr>
          <p:nvPr>
            <p:ph type="dt" sz="half" idx="22"/>
          </p:nvPr>
        </p:nvSpPr>
        <p:spPr/>
        <p:txBody>
          <a:bodyPr/>
          <a:lstStyle/>
          <a:p>
            <a:fld id="{8ADA8696-60C5-4851-AC1E-4531DB419813}" type="datetime1">
              <a:rPr lang="en-AU" smtClean="0"/>
              <a:t>18/06/2025</a:t>
            </a:fld>
            <a:endParaRPr lang="en-US" dirty="0"/>
          </a:p>
        </p:txBody>
      </p:sp>
      <p:sp>
        <p:nvSpPr>
          <p:cNvPr id="3" name="Footer Placeholder 2"/>
          <p:cNvSpPr>
            <a:spLocks noGrp="1"/>
          </p:cNvSpPr>
          <p:nvPr>
            <p:ph type="ftr" sz="quarter" idx="23"/>
          </p:nvPr>
        </p:nvSpPr>
        <p:spPr/>
        <p:txBody>
          <a:bodyPr/>
          <a:lstStyle>
            <a:lvl1pPr>
              <a:defRPr>
                <a:latin typeface="+mn-lt"/>
              </a:defRPr>
            </a:lvl1pPr>
          </a:lstStyle>
          <a:p>
            <a:r>
              <a:rPr lang="en-AU" dirty="0"/>
              <a:t>cyber.gov.au</a:t>
            </a:r>
          </a:p>
        </p:txBody>
      </p:sp>
      <p:sp>
        <p:nvSpPr>
          <p:cNvPr id="4" name="Slide Number Placeholder 3"/>
          <p:cNvSpPr>
            <a:spLocks noGrp="1"/>
          </p:cNvSpPr>
          <p:nvPr>
            <p:ph type="sldNum" sz="quarter" idx="24"/>
          </p:nvPr>
        </p:nvSpPr>
        <p:spPr/>
        <p:txBody>
          <a:bodyPr/>
          <a:lstStyle/>
          <a:p>
            <a:fld id="{A179F83B-11CA-B84E-BC24-F49F8EBD43A8}" type="slidenum">
              <a:rPr lang="en-US" smtClean="0"/>
              <a:pPr/>
              <a:t>‹#›</a:t>
            </a:fld>
            <a:endParaRPr lang="en-US"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768447710"/>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334FAE-9AE8-53A2-37C0-741D7B834C0A}"/>
              </a:ext>
            </a:extLst>
          </p:cNvPr>
          <p:cNvSpPr>
            <a:spLocks noGrp="1"/>
          </p:cNvSpPr>
          <p:nvPr>
            <p:ph type="title"/>
          </p:nvPr>
        </p:nvSpPr>
        <p:spPr>
          <a:xfrm>
            <a:off x="590251" y="365125"/>
            <a:ext cx="11000387" cy="1325563"/>
          </a:xfrm>
          <a:prstGeom prst="rect">
            <a:avLst/>
          </a:prstGeom>
        </p:spPr>
        <p:txBody>
          <a:bodyPr vert="horz" lIns="91440" tIns="45720" rIns="91440" bIns="45720" rtlCol="0" anchor="ctr">
            <a:normAutofit/>
          </a:bodyPr>
          <a:lstStyle/>
          <a:p>
            <a:r>
              <a:rPr lang="en-US" dirty="0"/>
              <a:t>Heading 1</a:t>
            </a:r>
          </a:p>
        </p:txBody>
      </p:sp>
      <p:sp>
        <p:nvSpPr>
          <p:cNvPr id="10" name="Date Placeholder 3">
            <a:extLst>
              <a:ext uri="{FF2B5EF4-FFF2-40B4-BE49-F238E27FC236}">
                <a16:creationId xmlns:a16="http://schemas.microsoft.com/office/drawing/2014/main" id="{EA055835-5A29-44DC-0FFD-8A32EBF0346E}"/>
              </a:ext>
            </a:extLst>
          </p:cNvPr>
          <p:cNvSpPr>
            <a:spLocks noGrp="1"/>
          </p:cNvSpPr>
          <p:nvPr>
            <p:ph type="dt" sz="half" idx="2"/>
          </p:nvPr>
        </p:nvSpPr>
        <p:spPr>
          <a:xfrm>
            <a:off x="9718588" y="6404576"/>
            <a:ext cx="988771" cy="365125"/>
          </a:xfrm>
          <a:prstGeom prst="rect">
            <a:avLst/>
          </a:prstGeom>
        </p:spPr>
        <p:txBody>
          <a:bodyPr anchor="ctr"/>
          <a:lstStyle>
            <a:lvl1pPr algn="r">
              <a:defRPr sz="1100">
                <a:solidFill>
                  <a:schemeClr val="tx1"/>
                </a:solidFill>
              </a:defRPr>
            </a:lvl1pPr>
          </a:lstStyle>
          <a:p>
            <a:fld id="{3B418814-5937-4A1A-99B1-4D93710C2B08}" type="datetime1">
              <a:rPr lang="en-AU" smtClean="0"/>
              <a:t>18/06/2025</a:t>
            </a:fld>
            <a:endParaRPr lang="en-US" dirty="0"/>
          </a:p>
        </p:txBody>
      </p:sp>
      <p:sp>
        <p:nvSpPr>
          <p:cNvPr id="12" name="Slide Number Placeholder 5">
            <a:extLst>
              <a:ext uri="{FF2B5EF4-FFF2-40B4-BE49-F238E27FC236}">
                <a16:creationId xmlns:a16="http://schemas.microsoft.com/office/drawing/2014/main" id="{D21EB113-AC25-B518-3322-01E8FE6E7D1B}"/>
              </a:ext>
            </a:extLst>
          </p:cNvPr>
          <p:cNvSpPr>
            <a:spLocks noGrp="1"/>
          </p:cNvSpPr>
          <p:nvPr>
            <p:ph type="sldNum" sz="quarter" idx="4"/>
          </p:nvPr>
        </p:nvSpPr>
        <p:spPr>
          <a:xfrm>
            <a:off x="10972132" y="6404576"/>
            <a:ext cx="618506" cy="365125"/>
          </a:xfrm>
          <a:prstGeom prst="rect">
            <a:avLst/>
          </a:prstGeom>
        </p:spPr>
        <p:txBody>
          <a:bodyPr anchor="ctr"/>
          <a:lstStyle>
            <a:lvl1pPr algn="r">
              <a:defRPr sz="1100">
                <a:latin typeface="+mn-lt"/>
              </a:defRPr>
            </a:lvl1pPr>
          </a:lstStyle>
          <a:p>
            <a:fld id="{A179F83B-11CA-B84E-BC24-F49F8EBD43A8}" type="slidenum">
              <a:rPr lang="en-US" smtClean="0"/>
              <a:pPr/>
              <a:t>‹#›</a:t>
            </a:fld>
            <a:endParaRPr lang="en-US" dirty="0"/>
          </a:p>
        </p:txBody>
      </p:sp>
      <p:sp>
        <p:nvSpPr>
          <p:cNvPr id="17" name="Footer Placeholder 16"/>
          <p:cNvSpPr>
            <a:spLocks noGrp="1"/>
          </p:cNvSpPr>
          <p:nvPr>
            <p:ph type="ftr" sz="quarter" idx="3"/>
          </p:nvPr>
        </p:nvSpPr>
        <p:spPr>
          <a:xfrm>
            <a:off x="590251" y="6404576"/>
            <a:ext cx="1022306" cy="365125"/>
          </a:xfrm>
          <a:prstGeom prst="rect">
            <a:avLst/>
          </a:prstGeom>
        </p:spPr>
        <p:txBody>
          <a:bodyPr vert="horz" lIns="91440" tIns="45720" rIns="91440" bIns="45720" rtlCol="0" anchor="ctr"/>
          <a:lstStyle>
            <a:lvl1pPr algn="l">
              <a:defRPr sz="1200">
                <a:solidFill>
                  <a:schemeClr val="tx1">
                    <a:tint val="75000"/>
                  </a:schemeClr>
                </a:solidFill>
                <a:latin typeface="MrEavesXLModOT-Reg" panose="020B0603060502020204" pitchFamily="34" charset="0"/>
              </a:defRPr>
            </a:lvl1pPr>
          </a:lstStyle>
          <a:p>
            <a:r>
              <a:rPr lang="en-AU" dirty="0">
                <a:latin typeface="MrEavesXLModOT-Bold" panose="020B0803060502020204" pitchFamily="34" charset="0"/>
              </a:rPr>
              <a:t>cyber</a:t>
            </a:r>
            <a:r>
              <a:rPr lang="en-AU" dirty="0"/>
              <a:t>.gov.au</a:t>
            </a:r>
          </a:p>
        </p:txBody>
      </p:sp>
      <p:sp>
        <p:nvSpPr>
          <p:cNvPr id="4" name="Text Placeholder 3"/>
          <p:cNvSpPr>
            <a:spLocks noGrp="1"/>
          </p:cNvSpPr>
          <p:nvPr>
            <p:ph type="body" idx="1"/>
          </p:nvPr>
        </p:nvSpPr>
        <p:spPr>
          <a:xfrm>
            <a:off x="590251" y="1825625"/>
            <a:ext cx="11000387"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3004726466"/>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61" r:id="rId3"/>
    <p:sldLayoutId id="2147483667" r:id="rId4"/>
    <p:sldLayoutId id="2147483650" r:id="rId5"/>
    <p:sldLayoutId id="2147483662" r:id="rId6"/>
    <p:sldLayoutId id="2147483652" r:id="rId7"/>
    <p:sldLayoutId id="2147483663" r:id="rId8"/>
    <p:sldLayoutId id="2147483665" r:id="rId9"/>
    <p:sldLayoutId id="2147483664" r:id="rId10"/>
  </p:sldLayoutIdLst>
  <p:hf hdr="0"/>
  <p:txStyles>
    <p:title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p:titleStyle>
    <p:body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quarter" idx="11"/>
          </p:nvPr>
        </p:nvSpPr>
        <p:spPr>
          <a:xfrm>
            <a:off x="590250" y="5087719"/>
            <a:ext cx="6786733" cy="734124"/>
          </a:xfrm>
        </p:spPr>
        <p:txBody>
          <a:bodyPr vert="horz" lIns="91440" tIns="45720" rIns="91440" bIns="45720" rtlCol="0" anchor="t">
            <a:normAutofit/>
          </a:bodyPr>
          <a:lstStyle/>
          <a:p>
            <a:r>
              <a:rPr lang="en-AU" dirty="0">
                <a:ea typeface="Calibri"/>
                <a:cs typeface="Calibri"/>
              </a:rPr>
              <a:t>Business email compromise</a:t>
            </a:r>
            <a:endParaRPr lang="en-AU" dirty="0">
              <a:ea typeface="Calibri"/>
            </a:endParaRPr>
          </a:p>
        </p:txBody>
      </p:sp>
      <p:sp>
        <p:nvSpPr>
          <p:cNvPr id="12" name="Title 11"/>
          <p:cNvSpPr>
            <a:spLocks noGrp="1"/>
          </p:cNvSpPr>
          <p:nvPr>
            <p:ph type="title"/>
          </p:nvPr>
        </p:nvSpPr>
        <p:spPr>
          <a:xfrm>
            <a:off x="590251" y="3896360"/>
            <a:ext cx="6786733" cy="1630680"/>
          </a:xfrm>
        </p:spPr>
        <p:txBody>
          <a:bodyPr/>
          <a:lstStyle/>
          <a:p>
            <a:r>
              <a:rPr lang="en-AU" dirty="0" smtClean="0"/>
              <a:t>Cyber security </a:t>
            </a:r>
            <a:r>
              <a:rPr lang="en-AU" dirty="0"/>
              <a:t>exercise</a:t>
            </a:r>
          </a:p>
        </p:txBody>
      </p:sp>
      <p:sp>
        <p:nvSpPr>
          <p:cNvPr id="16" name="Footer Placeholder 15"/>
          <p:cNvSpPr>
            <a:spLocks noGrp="1"/>
          </p:cNvSpPr>
          <p:nvPr>
            <p:ph type="ftr" sz="quarter" idx="15"/>
          </p:nvPr>
        </p:nvSpPr>
        <p:spPr/>
        <p:txBody>
          <a:bodyPr/>
          <a:lstStyle/>
          <a:p>
            <a:r>
              <a:rPr lang="en-AU" dirty="0">
                <a:latin typeface="+mn-lt"/>
              </a:rPr>
              <a:t>cyber.gov.au</a:t>
            </a:r>
          </a:p>
        </p:txBody>
      </p:sp>
      <p:pic>
        <p:nvPicPr>
          <p:cNvPr id="3" name="Picture 2" descr="A computer screen with a red circle and an envelope flying out&#10;&#10;AI-generated content may be incorrect.">
            <a:extLst>
              <a:ext uri="{FF2B5EF4-FFF2-40B4-BE49-F238E27FC236}">
                <a16:creationId xmlns:a16="http://schemas.microsoft.com/office/drawing/2014/main" id="{CE7CA59A-97F8-BA93-97BC-CE8A22626D13}"/>
              </a:ext>
            </a:extLst>
          </p:cNvPr>
          <p:cNvPicPr>
            <a:picLocks noChangeAspect="1"/>
          </p:cNvPicPr>
          <p:nvPr/>
        </p:nvPicPr>
        <p:blipFill>
          <a:blip r:embed="rId2"/>
          <a:stretch>
            <a:fillRect/>
          </a:stretch>
        </p:blipFill>
        <p:spPr>
          <a:xfrm>
            <a:off x="683154" y="2150006"/>
            <a:ext cx="3861859" cy="2257424"/>
          </a:xfrm>
          <a:prstGeom prst="rect">
            <a:avLst/>
          </a:prstGeom>
          <a:ln>
            <a:noFill/>
          </a:ln>
        </p:spPr>
      </p:pic>
    </p:spTree>
    <p:extLst>
      <p:ext uri="{BB962C8B-B14F-4D97-AF65-F5344CB8AC3E}">
        <p14:creationId xmlns:p14="http://schemas.microsoft.com/office/powerpoint/2010/main" val="3041181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2</a:t>
            </a:fld>
            <a:endParaRPr lang="en-US" dirty="0"/>
          </a:p>
        </p:txBody>
      </p:sp>
      <p:sp>
        <p:nvSpPr>
          <p:cNvPr id="9" name="Title 2"/>
          <p:cNvSpPr>
            <a:spLocks noGrp="1"/>
          </p:cNvSpPr>
          <p:nvPr>
            <p:ph type="title"/>
          </p:nvPr>
        </p:nvSpPr>
        <p:spPr>
          <a:xfrm>
            <a:off x="599776" y="1094763"/>
            <a:ext cx="7765748" cy="964802"/>
          </a:xfrm>
        </p:spPr>
        <p:txBody>
          <a:bodyPr/>
          <a:lstStyle/>
          <a:p>
            <a:r>
              <a:rPr lang="en-AU" dirty="0"/>
              <a:t>Principles of exercising</a:t>
            </a:r>
          </a:p>
        </p:txBody>
      </p:sp>
      <p:sp>
        <p:nvSpPr>
          <p:cNvPr id="10" name="Text Placeholder 12"/>
          <p:cNvSpPr txBox="1">
            <a:spLocks/>
          </p:cNvSpPr>
          <p:nvPr/>
        </p:nvSpPr>
        <p:spPr>
          <a:xfrm>
            <a:off x="590250" y="2034639"/>
            <a:ext cx="9584990" cy="734124"/>
          </a:xfrm>
          <a:prstGeom prst="rect">
            <a:avLst/>
          </a:prstGeom>
        </p:spPr>
        <p:txBody>
          <a:bodyPr lIns="91440" tIns="45720" rIns="91440" bIns="45720" anchor="t"/>
          <a:lst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AU" dirty="0"/>
              <a:t>Establish the level of cyber resilience and preparedness your plans provide</a:t>
            </a:r>
            <a:br>
              <a:rPr lang="en-AU" dirty="0"/>
            </a:br>
            <a:r>
              <a:rPr lang="en-AU" dirty="0"/>
              <a:t>and </a:t>
            </a:r>
            <a:r>
              <a:rPr lang="en-AU" b="1" dirty="0"/>
              <a:t>identify where gaps may exist</a:t>
            </a:r>
            <a:r>
              <a:rPr lang="en-AU" dirty="0"/>
              <a:t>.</a:t>
            </a:r>
          </a:p>
          <a:p>
            <a:pPr marL="342900" indent="-342900">
              <a:buFont typeface="Arial" panose="020B0604020202020204" pitchFamily="34" charset="0"/>
              <a:buChar char="•"/>
            </a:pPr>
            <a:r>
              <a:rPr lang="en-AU" b="1" dirty="0"/>
              <a:t>Develop response plans </a:t>
            </a:r>
            <a:r>
              <a:rPr lang="en-AU" dirty="0"/>
              <a:t>and crisis coordination by testing them in a realistic scenario.</a:t>
            </a:r>
          </a:p>
          <a:p>
            <a:pPr marL="342900" indent="-342900">
              <a:buFont typeface="Arial" panose="020B0604020202020204" pitchFamily="34" charset="0"/>
              <a:buChar char="•"/>
            </a:pPr>
            <a:r>
              <a:rPr lang="en-AU" dirty="0"/>
              <a:t>Build trusted relationships and </a:t>
            </a:r>
            <a:r>
              <a:rPr lang="en-AU" b="1" dirty="0"/>
              <a:t>develop shared understanding</a:t>
            </a:r>
            <a:r>
              <a:rPr lang="en-AU" dirty="0"/>
              <a:t> between key stakeholders before an actual incident.</a:t>
            </a:r>
          </a:p>
          <a:p>
            <a:pPr marL="342900" indent="-342900">
              <a:buFont typeface="Arial" panose="020B0604020202020204" pitchFamily="34" charset="0"/>
              <a:buChar char="•"/>
            </a:pPr>
            <a:r>
              <a:rPr lang="en-AU" b="1" dirty="0">
                <a:cs typeface="Calibri"/>
              </a:rPr>
              <a:t>Prepare</a:t>
            </a:r>
            <a:r>
              <a:rPr lang="en-AU" dirty="0">
                <a:cs typeface="Calibri"/>
              </a:rPr>
              <a:t> and train key </a:t>
            </a:r>
            <a:r>
              <a:rPr lang="en-AU" b="1" dirty="0">
                <a:cs typeface="Calibri"/>
              </a:rPr>
              <a:t>staff at all levels </a:t>
            </a:r>
            <a:r>
              <a:rPr lang="en-AU" dirty="0">
                <a:cs typeface="Calibri"/>
              </a:rPr>
              <a:t>to practice incident response, recovery and decision-making in a risk-free environment.</a:t>
            </a:r>
            <a:endParaRPr lang="en-AU" dirty="0">
              <a:ea typeface="Calibri"/>
              <a:cs typeface="Calibri"/>
            </a:endParaRPr>
          </a:p>
          <a:p>
            <a:pPr marL="342900" indent="-342900">
              <a:buFont typeface="Arial" panose="020B0604020202020204" pitchFamily="34" charset="0"/>
              <a:buChar char="•"/>
            </a:pPr>
            <a:r>
              <a:rPr lang="en-AU" dirty="0">
                <a:cs typeface="Calibri"/>
              </a:rPr>
              <a:t>Operate in a </a:t>
            </a:r>
            <a:r>
              <a:rPr lang="en-AU" b="1" dirty="0">
                <a:cs typeface="Calibri"/>
              </a:rPr>
              <a:t>no-fault environment</a:t>
            </a:r>
            <a:r>
              <a:rPr lang="en-AU" dirty="0">
                <a:cs typeface="Calibri"/>
              </a:rPr>
              <a:t> to check and test </a:t>
            </a:r>
            <a:r>
              <a:rPr lang="en-AU" dirty="0" smtClean="0">
                <a:cs typeface="Calibri"/>
              </a:rPr>
              <a:t>cyber security </a:t>
            </a:r>
            <a:r>
              <a:rPr lang="en-AU" dirty="0">
                <a:cs typeface="Calibri"/>
              </a:rPr>
              <a:t>incident response plans and crisis coordination structures.</a:t>
            </a:r>
            <a:endParaRPr lang="en-AU" dirty="0">
              <a:ea typeface="Calibri"/>
              <a:cs typeface="Calibri"/>
            </a:endParaRPr>
          </a:p>
        </p:txBody>
      </p:sp>
    </p:spTree>
    <p:extLst>
      <p:ext uri="{BB962C8B-B14F-4D97-AF65-F5344CB8AC3E}">
        <p14:creationId xmlns:p14="http://schemas.microsoft.com/office/powerpoint/2010/main" val="3470091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3</a:t>
            </a:fld>
            <a:endParaRPr lang="en-US" dirty="0"/>
          </a:p>
        </p:txBody>
      </p:sp>
      <p:sp>
        <p:nvSpPr>
          <p:cNvPr id="6" name="Title 2"/>
          <p:cNvSpPr>
            <a:spLocks noGrp="1"/>
          </p:cNvSpPr>
          <p:nvPr>
            <p:ph type="title"/>
          </p:nvPr>
        </p:nvSpPr>
        <p:spPr>
          <a:xfrm>
            <a:off x="599776" y="1094763"/>
            <a:ext cx="7765748" cy="964802"/>
          </a:xfrm>
        </p:spPr>
        <p:txBody>
          <a:bodyPr/>
          <a:lstStyle/>
          <a:p>
            <a:r>
              <a:rPr lang="en-AU" dirty="0" smtClean="0"/>
              <a:t>Introduction</a:t>
            </a:r>
            <a:endParaRPr lang="en-AU" dirty="0"/>
          </a:p>
        </p:txBody>
      </p:sp>
      <p:sp>
        <p:nvSpPr>
          <p:cNvPr id="7" name="Text Placeholder 12"/>
          <p:cNvSpPr>
            <a:spLocks noGrp="1"/>
          </p:cNvSpPr>
          <p:nvPr>
            <p:ph type="body" sz="quarter" idx="4294967295"/>
          </p:nvPr>
        </p:nvSpPr>
        <p:spPr>
          <a:xfrm>
            <a:off x="684954" y="2154767"/>
            <a:ext cx="9480126" cy="3667076"/>
          </a:xfrm>
          <a:prstGeom prst="rect">
            <a:avLst/>
          </a:prstGeom>
        </p:spPr>
        <p:txBody>
          <a:bodyPr vert="horz" lIns="91440" tIns="45720" rIns="91440" bIns="45720" rtlCol="0" anchor="t">
            <a:normAutofit/>
          </a:bodyPr>
          <a:lstStyle/>
          <a:p>
            <a:r>
              <a:rPr lang="en-AU" dirty="0">
                <a:cs typeface="Calibri"/>
              </a:rPr>
              <a:t>Email is a common target for </a:t>
            </a:r>
            <a:r>
              <a:rPr lang="en-AU" dirty="0" smtClean="0">
                <a:cs typeface="Calibri"/>
              </a:rPr>
              <a:t>cyber criminal </a:t>
            </a:r>
            <a:r>
              <a:rPr lang="en-AU" dirty="0">
                <a:cs typeface="Calibri"/>
              </a:rPr>
              <a:t>activity. Socially engineered emails containing malicious attachments and embedded links are routinely used in targeted cyber intrusions against organisations. </a:t>
            </a:r>
          </a:p>
          <a:p>
            <a:pPr marL="342900" indent="-342900">
              <a:buFont typeface="Arial"/>
              <a:buChar char="•"/>
            </a:pPr>
            <a:r>
              <a:rPr lang="en-AU" dirty="0">
                <a:cs typeface="Calibri"/>
              </a:rPr>
              <a:t>If someone gains unauthorised access to your email account, they may access your private communications. A </a:t>
            </a:r>
            <a:r>
              <a:rPr lang="en-AU" dirty="0" smtClean="0">
                <a:cs typeface="Calibri"/>
              </a:rPr>
              <a:t>cyber criminal </a:t>
            </a:r>
            <a:r>
              <a:rPr lang="en-AU" dirty="0">
                <a:cs typeface="Calibri"/>
              </a:rPr>
              <a:t>could steal your sensitive information or even commit fraud and send emails pretending to be you. </a:t>
            </a:r>
            <a:endParaRPr lang="en-AU" dirty="0">
              <a:ea typeface="Calibri" panose="020F0502020204030204"/>
            </a:endParaRPr>
          </a:p>
          <a:p>
            <a:pPr marL="342900" indent="-342900">
              <a:buFont typeface="Arial"/>
              <a:buChar char="•"/>
            </a:pPr>
            <a:r>
              <a:rPr lang="en-AU" dirty="0">
                <a:cs typeface="Calibri"/>
              </a:rPr>
              <a:t>For example, you could receive an email from your boss when it is a scammer, or have digital invoices intercepted by scammers who change the payment details to a bank account in their control.</a:t>
            </a:r>
            <a:endParaRPr lang="en-AU" dirty="0">
              <a:ea typeface="Calibri"/>
            </a:endParaRPr>
          </a:p>
        </p:txBody>
      </p:sp>
    </p:spTree>
    <p:extLst>
      <p:ext uri="{BB962C8B-B14F-4D97-AF65-F5344CB8AC3E}">
        <p14:creationId xmlns:p14="http://schemas.microsoft.com/office/powerpoint/2010/main" val="1037940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4</a:t>
            </a:fld>
            <a:endParaRPr lang="en-US" dirty="0"/>
          </a:p>
        </p:txBody>
      </p:sp>
      <p:sp>
        <p:nvSpPr>
          <p:cNvPr id="3" name="Title 2"/>
          <p:cNvSpPr>
            <a:spLocks noGrp="1"/>
          </p:cNvSpPr>
          <p:nvPr>
            <p:ph type="title"/>
          </p:nvPr>
        </p:nvSpPr>
        <p:spPr>
          <a:xfrm>
            <a:off x="599776" y="1094763"/>
            <a:ext cx="7765748" cy="964802"/>
          </a:xfrm>
        </p:spPr>
        <p:txBody>
          <a:bodyPr>
            <a:normAutofit/>
          </a:bodyPr>
          <a:lstStyle/>
          <a:p>
            <a:r>
              <a:rPr lang="en-AU" dirty="0" smtClean="0"/>
              <a:t>Start exercise</a:t>
            </a:r>
            <a:endParaRPr lang="en-AU" dirty="0"/>
          </a:p>
        </p:txBody>
      </p:sp>
      <p:sp>
        <p:nvSpPr>
          <p:cNvPr id="5" name="Text Placeholder 12">
            <a:extLst>
              <a:ext uri="{FF2B5EF4-FFF2-40B4-BE49-F238E27FC236}">
                <a16:creationId xmlns:a16="http://schemas.microsoft.com/office/drawing/2014/main" id="{7123F146-68E4-C5F6-30CF-193B204047AB}"/>
              </a:ext>
            </a:extLst>
          </p:cNvPr>
          <p:cNvSpPr>
            <a:spLocks noGrp="1"/>
          </p:cNvSpPr>
          <p:nvPr>
            <p:ph type="body" sz="quarter" idx="4294967295"/>
          </p:nvPr>
        </p:nvSpPr>
        <p:spPr>
          <a:xfrm>
            <a:off x="684954" y="2154767"/>
            <a:ext cx="9480126" cy="3667076"/>
          </a:xfrm>
          <a:prstGeom prst="rect">
            <a:avLst/>
          </a:prstGeom>
        </p:spPr>
        <p:txBody>
          <a:bodyPr vert="horz" lIns="91440" tIns="45720" rIns="91440" bIns="45720" rtlCol="0" anchor="t">
            <a:normAutofit lnSpcReduction="10000"/>
          </a:bodyPr>
          <a:lstStyle/>
          <a:p>
            <a:r>
              <a:rPr lang="en-AU" dirty="0">
                <a:cs typeface="Calibri"/>
              </a:rPr>
              <a:t>It is late on a Friday afternoon, and your organisation has received an email into its official group inbox from Dropbox, with the title of ‘Document Received – Invoice051226’. </a:t>
            </a:r>
          </a:p>
          <a:p>
            <a:r>
              <a:rPr lang="en-AU" dirty="0">
                <a:cs typeface="Calibri"/>
              </a:rPr>
              <a:t>As the email does not indicate who has issued the invoice, a member from your organisation clicks on the View Document link, which takes them to what looks like a Dropbox page. </a:t>
            </a:r>
            <a:endParaRPr lang="en-AU" dirty="0"/>
          </a:p>
          <a:p>
            <a:pPr marL="342900" indent="-342900">
              <a:buFont typeface="Arial"/>
              <a:buChar char="•"/>
            </a:pPr>
            <a:r>
              <a:rPr lang="en-AU" dirty="0">
                <a:cs typeface="Calibri"/>
              </a:rPr>
              <a:t>The website states that the document is no longer available to view, it does not include any identifying information.</a:t>
            </a:r>
            <a:endParaRPr lang="en-AU" dirty="0">
              <a:ea typeface="Calibri"/>
            </a:endParaRPr>
          </a:p>
          <a:p>
            <a:pPr marL="342900" indent="-342900">
              <a:buFont typeface="Arial"/>
              <a:buChar char="•"/>
            </a:pPr>
            <a:r>
              <a:rPr lang="en-AU" dirty="0">
                <a:cs typeface="Calibri"/>
              </a:rPr>
              <a:t>As nothing else seems to have occurred after clicking on the link, the staff member leaves the email in the mailbox in case the sender contacts your organisation regarding the invoice.</a:t>
            </a:r>
            <a:endParaRPr lang="en-AU" dirty="0">
              <a:ea typeface="Calibri"/>
            </a:endParaRPr>
          </a:p>
          <a:p>
            <a:endParaRPr lang="en-AU" dirty="0">
              <a:ea typeface="Calibri"/>
              <a:cs typeface="Calibri"/>
            </a:endParaRPr>
          </a:p>
        </p:txBody>
      </p:sp>
    </p:spTree>
    <p:extLst>
      <p:ext uri="{BB962C8B-B14F-4D97-AF65-F5344CB8AC3E}">
        <p14:creationId xmlns:p14="http://schemas.microsoft.com/office/powerpoint/2010/main" val="19902518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normAutofit/>
          </a:bodyPr>
          <a:lstStyle/>
          <a:p>
            <a:r>
              <a:rPr lang="en-AU" dirty="0"/>
              <a:t>Inject 1: </a:t>
            </a:r>
            <a:r>
              <a:rPr lang="en-AU" b="0" dirty="0"/>
              <a:t>Invoice received</a:t>
            </a:r>
          </a:p>
        </p:txBody>
      </p:sp>
      <p:sp>
        <p:nvSpPr>
          <p:cNvPr id="4" name="Slide Number Placeholder 3"/>
          <p:cNvSpPr>
            <a:spLocks noGrp="1"/>
          </p:cNvSpPr>
          <p:nvPr>
            <p:ph type="sldNum" sz="quarter" idx="22"/>
          </p:nvPr>
        </p:nvSpPr>
        <p:spPr/>
        <p:txBody>
          <a:bodyPr/>
          <a:lstStyle/>
          <a:p>
            <a:fld id="{A179F83B-11CA-B84E-BC24-F49F8EBD43A8}" type="slidenum">
              <a:rPr lang="en-US" smtClean="0"/>
              <a:pPr/>
              <a:t>5</a:t>
            </a:fld>
            <a:endParaRPr lang="en-US" dirty="0"/>
          </a:p>
        </p:txBody>
      </p:sp>
      <p:sp>
        <p:nvSpPr>
          <p:cNvPr id="12" name="Content Placeholder 22"/>
          <p:cNvSpPr>
            <a:spLocks noGrp="1"/>
          </p:cNvSpPr>
          <p:nvPr>
            <p:ph sz="quarter" idx="18"/>
          </p:nvPr>
        </p:nvSpPr>
        <p:spPr>
          <a:xfrm>
            <a:off x="590250" y="2305050"/>
            <a:ext cx="5400000" cy="3830638"/>
          </a:xfrm>
        </p:spPr>
        <p:txBody>
          <a:bodyPr vert="horz" lIns="91440" tIns="45720" rIns="91440" bIns="45720" rtlCol="0" anchor="t">
            <a:normAutofit/>
          </a:bodyPr>
          <a:lstStyle/>
          <a:p>
            <a:pPr>
              <a:lnSpc>
                <a:spcPct val="100000"/>
              </a:lnSpc>
              <a:defRPr/>
            </a:pPr>
            <a:r>
              <a:rPr lang="en-AU" dirty="0">
                <a:cs typeface="Calibri"/>
              </a:rPr>
              <a:t>The following Friday, your organisation receives an email from a trusted supplier with an attached invoice for $10,000, which your company has been expecting. </a:t>
            </a:r>
            <a:endParaRPr lang="en-AU" dirty="0"/>
          </a:p>
          <a:p>
            <a:pPr>
              <a:lnSpc>
                <a:spcPct val="100000"/>
              </a:lnSpc>
              <a:spcBef>
                <a:spcPts val="0"/>
              </a:spcBef>
              <a:spcAft>
                <a:spcPts val="0"/>
              </a:spcAft>
              <a:defRPr/>
            </a:pPr>
            <a:r>
              <a:rPr lang="en-AU" dirty="0">
                <a:cs typeface="Calibri"/>
              </a:rPr>
              <a:t>The supplier states that they are now banking with a new financial institution and ask if you can update their payment details in your system to the new BSB and account details they have supplied.</a:t>
            </a:r>
            <a:endParaRPr lang="en-AU" dirty="0"/>
          </a:p>
          <a:p>
            <a:pPr lvl="0">
              <a:lnSpc>
                <a:spcPct val="100000"/>
              </a:lnSpc>
              <a:spcBef>
                <a:spcPts val="0"/>
              </a:spcBef>
              <a:spcAft>
                <a:spcPts val="0"/>
              </a:spcAft>
              <a:defRPr/>
            </a:pPr>
            <a:endParaRPr lang="en-AU" dirty="0">
              <a:ea typeface="Calibri"/>
            </a:endParaRPr>
          </a:p>
        </p:txBody>
      </p:sp>
      <p:sp>
        <p:nvSpPr>
          <p:cNvPr id="3" name="Content Placeholder 23">
            <a:extLst>
              <a:ext uri="{FF2B5EF4-FFF2-40B4-BE49-F238E27FC236}">
                <a16:creationId xmlns:a16="http://schemas.microsoft.com/office/drawing/2014/main" id="{10E58281-BC91-67A3-BA9A-EABDAD3C2A34}"/>
              </a:ext>
            </a:extLst>
          </p:cNvPr>
          <p:cNvSpPr>
            <a:spLocks noGrp="1"/>
          </p:cNvSpPr>
          <p:nvPr>
            <p:ph sz="quarter" idx="19"/>
          </p:nvPr>
        </p:nvSpPr>
        <p:spPr>
          <a:xfrm>
            <a:off x="6190638" y="2305050"/>
            <a:ext cx="5400000" cy="3830638"/>
          </a:xfrm>
        </p:spPr>
        <p:txBody>
          <a:bodyPr vert="horz" lIns="91440" tIns="45720" rIns="91440" bIns="45720" rtlCol="0" anchor="t">
            <a:normAutofit/>
          </a:bodyPr>
          <a:lstStyle/>
          <a:p>
            <a:r>
              <a:rPr lang="en-AU" b="1" dirty="0">
                <a:cs typeface="Calibri"/>
              </a:rPr>
              <a:t>Discussion points</a:t>
            </a:r>
          </a:p>
          <a:p>
            <a:pPr marL="457200" indent="-457200">
              <a:lnSpc>
                <a:spcPct val="70000"/>
              </a:lnSpc>
              <a:buFont typeface="+mj-lt"/>
              <a:buAutoNum type="arabicPeriod"/>
            </a:pPr>
            <a:r>
              <a:rPr lang="en-AU">
                <a:cs typeface="Calibri"/>
              </a:rPr>
              <a:t>What red flags should staff look for in the email to determine if it might be fraudulent?</a:t>
            </a:r>
            <a:endParaRPr lang="en-AU"/>
          </a:p>
          <a:p>
            <a:pPr marL="457200" indent="-457200">
              <a:lnSpc>
                <a:spcPct val="70000"/>
              </a:lnSpc>
              <a:buAutoNum type="arabicPeriod"/>
            </a:pPr>
            <a:r>
              <a:rPr lang="en-AU">
                <a:cs typeface="Calibri"/>
              </a:rPr>
              <a:t>How would your team confirm that the invoice and the bank account change request are legitimate? </a:t>
            </a:r>
            <a:endParaRPr lang="en-AU"/>
          </a:p>
          <a:p>
            <a:pPr marL="457200" indent="-457200">
              <a:lnSpc>
                <a:spcPct val="70000"/>
              </a:lnSpc>
              <a:buAutoNum type="arabicPeriod"/>
            </a:pPr>
            <a:r>
              <a:rPr lang="en-AU">
                <a:cs typeface="Calibri"/>
              </a:rPr>
              <a:t>If an employee received this email, does the organisation have a policy or process to notify anyone internally such as accounts?</a:t>
            </a:r>
            <a:endParaRPr lang="en-AU"/>
          </a:p>
          <a:p>
            <a:pPr marL="457200" indent="-457200">
              <a:lnSpc>
                <a:spcPct val="70000"/>
              </a:lnSpc>
              <a:buAutoNum type="arabicPeriod"/>
            </a:pPr>
            <a:r>
              <a:rPr lang="en-AU">
                <a:cs typeface="Calibri"/>
              </a:rPr>
              <a:t>If fraud is suspected, what steps should the team take to investigate further?</a:t>
            </a:r>
            <a:endParaRPr lang="en-AU"/>
          </a:p>
        </p:txBody>
      </p:sp>
    </p:spTree>
    <p:extLst>
      <p:ext uri="{BB962C8B-B14F-4D97-AF65-F5344CB8AC3E}">
        <p14:creationId xmlns:p14="http://schemas.microsoft.com/office/powerpoint/2010/main" val="27156843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960C1E-8ADC-950B-F997-44954E79B57B}"/>
            </a:ext>
          </a:extLst>
        </p:cNvPr>
        <p:cNvGrpSpPr/>
        <p:nvPr/>
      </p:nvGrpSpPr>
      <p:grpSpPr>
        <a:xfrm>
          <a:off x="0" y="0"/>
          <a:ext cx="0" cy="0"/>
          <a:chOff x="0" y="0"/>
          <a:chExt cx="0" cy="0"/>
        </a:xfrm>
      </p:grpSpPr>
      <p:sp>
        <p:nvSpPr>
          <p:cNvPr id="21" name="Title 20">
            <a:extLst>
              <a:ext uri="{FF2B5EF4-FFF2-40B4-BE49-F238E27FC236}">
                <a16:creationId xmlns:a16="http://schemas.microsoft.com/office/drawing/2014/main" id="{28E83077-F695-A24D-D171-9AE22E48D89B}"/>
              </a:ext>
            </a:extLst>
          </p:cNvPr>
          <p:cNvSpPr>
            <a:spLocks noGrp="1"/>
          </p:cNvSpPr>
          <p:nvPr>
            <p:ph type="title"/>
          </p:nvPr>
        </p:nvSpPr>
        <p:spPr/>
        <p:txBody>
          <a:bodyPr>
            <a:normAutofit/>
          </a:bodyPr>
          <a:lstStyle/>
          <a:p>
            <a:r>
              <a:rPr lang="en-AU" dirty="0"/>
              <a:t>Inject 2: </a:t>
            </a:r>
            <a:r>
              <a:rPr lang="en-AU" b="0" dirty="0"/>
              <a:t>Business email compromised</a:t>
            </a:r>
            <a:endParaRPr lang="en-AU" b="0" dirty="0">
              <a:ea typeface="Calibri"/>
              <a:cs typeface="Calibri"/>
            </a:endParaRPr>
          </a:p>
        </p:txBody>
      </p:sp>
      <p:sp>
        <p:nvSpPr>
          <p:cNvPr id="4" name="Slide Number Placeholder 3">
            <a:extLst>
              <a:ext uri="{FF2B5EF4-FFF2-40B4-BE49-F238E27FC236}">
                <a16:creationId xmlns:a16="http://schemas.microsoft.com/office/drawing/2014/main" id="{A4C465A0-271A-645F-B7EB-3CB05CBD32ED}"/>
              </a:ext>
            </a:extLst>
          </p:cNvPr>
          <p:cNvSpPr>
            <a:spLocks noGrp="1"/>
          </p:cNvSpPr>
          <p:nvPr>
            <p:ph type="sldNum" sz="quarter" idx="22"/>
          </p:nvPr>
        </p:nvSpPr>
        <p:spPr/>
        <p:txBody>
          <a:bodyPr/>
          <a:lstStyle/>
          <a:p>
            <a:fld id="{A179F83B-11CA-B84E-BC24-F49F8EBD43A8}" type="slidenum">
              <a:rPr lang="en-US" smtClean="0"/>
              <a:pPr/>
              <a:t>6</a:t>
            </a:fld>
            <a:endParaRPr lang="en-US" dirty="0"/>
          </a:p>
        </p:txBody>
      </p:sp>
      <p:sp>
        <p:nvSpPr>
          <p:cNvPr id="12" name="Content Placeholder 22">
            <a:extLst>
              <a:ext uri="{FF2B5EF4-FFF2-40B4-BE49-F238E27FC236}">
                <a16:creationId xmlns:a16="http://schemas.microsoft.com/office/drawing/2014/main" id="{50472400-1D16-DF49-94EB-9EB8E11E4358}"/>
              </a:ext>
            </a:extLst>
          </p:cNvPr>
          <p:cNvSpPr>
            <a:spLocks noGrp="1"/>
          </p:cNvSpPr>
          <p:nvPr>
            <p:ph sz="quarter" idx="18"/>
          </p:nvPr>
        </p:nvSpPr>
        <p:spPr>
          <a:xfrm>
            <a:off x="590250" y="2305050"/>
            <a:ext cx="5400000" cy="3830638"/>
          </a:xfrm>
        </p:spPr>
        <p:txBody>
          <a:bodyPr vert="horz" lIns="91440" tIns="45720" rIns="91440" bIns="45720" rtlCol="0" anchor="t">
            <a:normAutofit fontScale="85000" lnSpcReduction="20000"/>
          </a:bodyPr>
          <a:lstStyle/>
          <a:p>
            <a:pPr>
              <a:lnSpc>
                <a:spcPct val="100000"/>
              </a:lnSpc>
              <a:defRPr/>
            </a:pPr>
            <a:r>
              <a:rPr lang="en-AU" dirty="0">
                <a:cs typeface="Calibri"/>
              </a:rPr>
              <a:t>It is decided to email the supplier to confirm the change to bank details. The staff member tasked to email the supplier double checks their email address, confirming that they have the correct address before sending the email. </a:t>
            </a:r>
            <a:endParaRPr lang="en-AU" dirty="0"/>
          </a:p>
          <a:p>
            <a:pPr>
              <a:lnSpc>
                <a:spcPct val="100000"/>
              </a:lnSpc>
              <a:defRPr/>
            </a:pPr>
            <a:r>
              <a:rPr lang="en-AU">
                <a:cs typeface="Calibri"/>
              </a:rPr>
              <a:t>Shortly after, they receive a reply from the supplier confirming that the bank account change is legitimate. The response looks legitimate, with the supplier’s usual email signature and writing style.</a:t>
            </a:r>
            <a:endParaRPr lang="en-AU"/>
          </a:p>
          <a:p>
            <a:pPr>
              <a:lnSpc>
                <a:spcPct val="100000"/>
              </a:lnSpc>
              <a:defRPr/>
            </a:pPr>
            <a:r>
              <a:rPr lang="en-AU" dirty="0">
                <a:cs typeface="Calibri"/>
              </a:rPr>
              <a:t>Fourteen days later, the supplier contacts your organisation asking why their invoice has not been paid. When shown evidence of the invoice payment and new banking details the supplier states that they never requested the change. Your organisation now suspects it has been the victim of a scammer.</a:t>
            </a:r>
            <a:endParaRPr lang="en-AU" dirty="0"/>
          </a:p>
        </p:txBody>
      </p:sp>
      <p:sp>
        <p:nvSpPr>
          <p:cNvPr id="3" name="Content Placeholder 23">
            <a:extLst>
              <a:ext uri="{FF2B5EF4-FFF2-40B4-BE49-F238E27FC236}">
                <a16:creationId xmlns:a16="http://schemas.microsoft.com/office/drawing/2014/main" id="{EA1B2ECD-7E55-FEA9-D9C2-31B1132747AD}"/>
              </a:ext>
            </a:extLst>
          </p:cNvPr>
          <p:cNvSpPr>
            <a:spLocks noGrp="1"/>
          </p:cNvSpPr>
          <p:nvPr>
            <p:ph sz="quarter" idx="19"/>
          </p:nvPr>
        </p:nvSpPr>
        <p:spPr>
          <a:xfrm>
            <a:off x="6190638" y="2305050"/>
            <a:ext cx="5400000" cy="3830638"/>
          </a:xfrm>
        </p:spPr>
        <p:txBody>
          <a:bodyPr vert="horz" lIns="91440" tIns="45720" rIns="91440" bIns="45720" rtlCol="0" anchor="t">
            <a:normAutofit lnSpcReduction="10000"/>
          </a:bodyPr>
          <a:lstStyle/>
          <a:p>
            <a:r>
              <a:rPr lang="en-AU" b="1" dirty="0">
                <a:cs typeface="Calibri"/>
              </a:rPr>
              <a:t>Discussion points</a:t>
            </a:r>
          </a:p>
          <a:p>
            <a:pPr marL="457200" indent="-457200">
              <a:lnSpc>
                <a:spcPct val="70000"/>
              </a:lnSpc>
              <a:buFont typeface="+mj-lt"/>
              <a:buAutoNum type="arabicPeriod"/>
            </a:pPr>
            <a:r>
              <a:rPr lang="en-AU" dirty="0">
                <a:cs typeface="Calibri"/>
              </a:rPr>
              <a:t>What would be your organisation’s initial reaction to the supplier saying that they were not paid and they never requested a change to payment details?</a:t>
            </a:r>
            <a:endParaRPr lang="en-AU" dirty="0"/>
          </a:p>
          <a:p>
            <a:pPr marL="457200" indent="-457200">
              <a:lnSpc>
                <a:spcPct val="70000"/>
              </a:lnSpc>
              <a:buAutoNum type="arabicPeriod"/>
            </a:pPr>
            <a:r>
              <a:rPr lang="en-AU" dirty="0">
                <a:cs typeface="Calibri"/>
              </a:rPr>
              <a:t>What role will IT personnel play in response to a suspected cyber attack?</a:t>
            </a:r>
            <a:endParaRPr lang="en-AU" dirty="0"/>
          </a:p>
          <a:p>
            <a:pPr marL="457200" indent="-457200">
              <a:lnSpc>
                <a:spcPct val="70000"/>
              </a:lnSpc>
              <a:buAutoNum type="arabicPeriod"/>
            </a:pPr>
            <a:r>
              <a:rPr lang="en-AU" dirty="0">
                <a:cs typeface="Calibri"/>
              </a:rPr>
              <a:t>Who will the organisation be contacting externally in regard to the scam?</a:t>
            </a:r>
            <a:endParaRPr lang="en-AU" dirty="0"/>
          </a:p>
          <a:p>
            <a:pPr marL="457200" indent="-457200">
              <a:lnSpc>
                <a:spcPct val="70000"/>
              </a:lnSpc>
              <a:buAutoNum type="arabicPeriod"/>
            </a:pPr>
            <a:r>
              <a:rPr lang="en-AU" dirty="0">
                <a:cs typeface="Calibri"/>
              </a:rPr>
              <a:t>If the organisation suspects that an attacker has intercepted emails, what cyber response plans and policies does the organisation have that it can implement?</a:t>
            </a:r>
            <a:endParaRPr lang="en-AU" dirty="0"/>
          </a:p>
        </p:txBody>
      </p:sp>
    </p:spTree>
    <p:extLst>
      <p:ext uri="{BB962C8B-B14F-4D97-AF65-F5344CB8AC3E}">
        <p14:creationId xmlns:p14="http://schemas.microsoft.com/office/powerpoint/2010/main" val="26691466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915585-A5A2-94D5-AFCF-B213847CB91A}"/>
            </a:ext>
          </a:extLst>
        </p:cNvPr>
        <p:cNvGrpSpPr/>
        <p:nvPr/>
      </p:nvGrpSpPr>
      <p:grpSpPr>
        <a:xfrm>
          <a:off x="0" y="0"/>
          <a:ext cx="0" cy="0"/>
          <a:chOff x="0" y="0"/>
          <a:chExt cx="0" cy="0"/>
        </a:xfrm>
      </p:grpSpPr>
      <p:sp>
        <p:nvSpPr>
          <p:cNvPr id="21" name="Title 20">
            <a:extLst>
              <a:ext uri="{FF2B5EF4-FFF2-40B4-BE49-F238E27FC236}">
                <a16:creationId xmlns:a16="http://schemas.microsoft.com/office/drawing/2014/main" id="{F57BC747-BD22-47E5-AC97-EB9B69EF3D44}"/>
              </a:ext>
            </a:extLst>
          </p:cNvPr>
          <p:cNvSpPr>
            <a:spLocks noGrp="1"/>
          </p:cNvSpPr>
          <p:nvPr>
            <p:ph type="title"/>
          </p:nvPr>
        </p:nvSpPr>
        <p:spPr/>
        <p:txBody>
          <a:bodyPr>
            <a:normAutofit/>
          </a:bodyPr>
          <a:lstStyle/>
          <a:p>
            <a:r>
              <a:rPr lang="en-AU" dirty="0"/>
              <a:t>Inject 3: </a:t>
            </a:r>
            <a:r>
              <a:rPr lang="en-AU" b="0" dirty="0"/>
              <a:t>Incident response</a:t>
            </a:r>
            <a:endParaRPr lang="en-AU" b="0" dirty="0">
              <a:ea typeface="Calibri"/>
              <a:cs typeface="Calibri"/>
            </a:endParaRPr>
          </a:p>
        </p:txBody>
      </p:sp>
      <p:sp>
        <p:nvSpPr>
          <p:cNvPr id="4" name="Slide Number Placeholder 3">
            <a:extLst>
              <a:ext uri="{FF2B5EF4-FFF2-40B4-BE49-F238E27FC236}">
                <a16:creationId xmlns:a16="http://schemas.microsoft.com/office/drawing/2014/main" id="{703D1CA8-BE6D-D139-3784-9BB011843E3A}"/>
              </a:ext>
            </a:extLst>
          </p:cNvPr>
          <p:cNvSpPr>
            <a:spLocks noGrp="1"/>
          </p:cNvSpPr>
          <p:nvPr>
            <p:ph type="sldNum" sz="quarter" idx="22"/>
          </p:nvPr>
        </p:nvSpPr>
        <p:spPr/>
        <p:txBody>
          <a:bodyPr/>
          <a:lstStyle/>
          <a:p>
            <a:fld id="{A179F83B-11CA-B84E-BC24-F49F8EBD43A8}" type="slidenum">
              <a:rPr lang="en-US" smtClean="0"/>
              <a:pPr/>
              <a:t>7</a:t>
            </a:fld>
            <a:endParaRPr lang="en-US" dirty="0"/>
          </a:p>
        </p:txBody>
      </p:sp>
      <p:sp>
        <p:nvSpPr>
          <p:cNvPr id="12" name="Content Placeholder 22">
            <a:extLst>
              <a:ext uri="{FF2B5EF4-FFF2-40B4-BE49-F238E27FC236}">
                <a16:creationId xmlns:a16="http://schemas.microsoft.com/office/drawing/2014/main" id="{577D27E1-ECAE-5AF9-1372-A2589EFB4711}"/>
              </a:ext>
            </a:extLst>
          </p:cNvPr>
          <p:cNvSpPr>
            <a:spLocks noGrp="1"/>
          </p:cNvSpPr>
          <p:nvPr>
            <p:ph sz="quarter" idx="18"/>
          </p:nvPr>
        </p:nvSpPr>
        <p:spPr>
          <a:xfrm>
            <a:off x="590250" y="2305050"/>
            <a:ext cx="5400000" cy="3830638"/>
          </a:xfrm>
        </p:spPr>
        <p:txBody>
          <a:bodyPr vert="horz" lIns="91440" tIns="45720" rIns="91440" bIns="45720" rtlCol="0" anchor="t">
            <a:normAutofit fontScale="85000" lnSpcReduction="20000"/>
          </a:bodyPr>
          <a:lstStyle/>
          <a:p>
            <a:pPr>
              <a:lnSpc>
                <a:spcPct val="100000"/>
              </a:lnSpc>
              <a:defRPr/>
            </a:pPr>
            <a:r>
              <a:rPr lang="en-AU" dirty="0">
                <a:cs typeface="Calibri"/>
              </a:rPr>
              <a:t>After an investigation into the incident, it was discovered that the Dropbox email contained a malicious URL, which automatically downloaded malware onto the organisations IT system when the URL was accessed. </a:t>
            </a:r>
            <a:endParaRPr lang="en-AU" dirty="0"/>
          </a:p>
          <a:p>
            <a:pPr>
              <a:lnSpc>
                <a:spcPct val="100000"/>
              </a:lnSpc>
              <a:defRPr/>
            </a:pPr>
            <a:r>
              <a:rPr lang="en-AU" dirty="0">
                <a:cs typeface="Calibri"/>
              </a:rPr>
              <a:t>This allowed </a:t>
            </a:r>
            <a:r>
              <a:rPr lang="en-AU" dirty="0" smtClean="0">
                <a:cs typeface="Calibri"/>
              </a:rPr>
              <a:t>cyber criminals </a:t>
            </a:r>
            <a:r>
              <a:rPr lang="en-AU" dirty="0">
                <a:cs typeface="Calibri"/>
              </a:rPr>
              <a:t>to hijack the organisations email accounts, intercept the suppliers invoice, and use the suppliers legitimate email address to change the payment details. </a:t>
            </a:r>
            <a:endParaRPr lang="en-AU" dirty="0"/>
          </a:p>
          <a:p>
            <a:pPr>
              <a:lnSpc>
                <a:spcPct val="100000"/>
              </a:lnSpc>
              <a:defRPr/>
            </a:pPr>
            <a:r>
              <a:rPr lang="en-AU" dirty="0">
                <a:cs typeface="Calibri"/>
              </a:rPr>
              <a:t>The investigation did not find any additional malicious activities by the </a:t>
            </a:r>
            <a:r>
              <a:rPr lang="en-AU" dirty="0" smtClean="0">
                <a:cs typeface="Calibri"/>
              </a:rPr>
              <a:t>cyber criminals</a:t>
            </a:r>
            <a:r>
              <a:rPr lang="en-AU" dirty="0">
                <a:cs typeface="Calibri"/>
              </a:rPr>
              <a:t>.</a:t>
            </a:r>
            <a:endParaRPr lang="en-AU" dirty="0">
              <a:ea typeface="Calibri"/>
            </a:endParaRPr>
          </a:p>
          <a:p>
            <a:pPr>
              <a:lnSpc>
                <a:spcPct val="100000"/>
              </a:lnSpc>
              <a:defRPr/>
            </a:pPr>
            <a:r>
              <a:rPr lang="en-AU" dirty="0">
                <a:cs typeface="Calibri"/>
              </a:rPr>
              <a:t>The organisation has asked IT personnel to remove the </a:t>
            </a:r>
            <a:r>
              <a:rPr lang="en-AU" dirty="0" smtClean="0">
                <a:cs typeface="Calibri"/>
              </a:rPr>
              <a:t>cyber criminal </a:t>
            </a:r>
            <a:r>
              <a:rPr lang="en-AU" dirty="0">
                <a:cs typeface="Calibri"/>
              </a:rPr>
              <a:t>from the system and ensure this does not happen again.</a:t>
            </a:r>
            <a:endParaRPr lang="en-AU" dirty="0"/>
          </a:p>
        </p:txBody>
      </p:sp>
      <p:sp>
        <p:nvSpPr>
          <p:cNvPr id="3" name="Content Placeholder 23">
            <a:extLst>
              <a:ext uri="{FF2B5EF4-FFF2-40B4-BE49-F238E27FC236}">
                <a16:creationId xmlns:a16="http://schemas.microsoft.com/office/drawing/2014/main" id="{27FB8588-8862-A634-9C61-96A92674C4FB}"/>
              </a:ext>
            </a:extLst>
          </p:cNvPr>
          <p:cNvSpPr>
            <a:spLocks noGrp="1"/>
          </p:cNvSpPr>
          <p:nvPr>
            <p:ph sz="quarter" idx="19"/>
          </p:nvPr>
        </p:nvSpPr>
        <p:spPr>
          <a:xfrm>
            <a:off x="6190638" y="2305050"/>
            <a:ext cx="5400000" cy="3830638"/>
          </a:xfrm>
        </p:spPr>
        <p:txBody>
          <a:bodyPr vert="horz" lIns="91440" tIns="45720" rIns="91440" bIns="45720" rtlCol="0" anchor="t">
            <a:normAutofit/>
          </a:bodyPr>
          <a:lstStyle/>
          <a:p>
            <a:r>
              <a:rPr lang="en-AU" b="1" dirty="0">
                <a:cs typeface="Calibri"/>
              </a:rPr>
              <a:t>Discussion points</a:t>
            </a:r>
          </a:p>
          <a:p>
            <a:pPr marL="457200" indent="-457200">
              <a:lnSpc>
                <a:spcPct val="70000"/>
              </a:lnSpc>
              <a:buFont typeface="+mj-lt"/>
              <a:buAutoNum type="arabicPeriod"/>
            </a:pPr>
            <a:r>
              <a:rPr lang="en-AU" dirty="0">
                <a:cs typeface="Calibri"/>
              </a:rPr>
              <a:t>What can IT personnel do to ensure an attack like this does not occur again?</a:t>
            </a:r>
            <a:endParaRPr lang="en-AU" dirty="0"/>
          </a:p>
          <a:p>
            <a:pPr marL="457200" indent="-457200">
              <a:lnSpc>
                <a:spcPct val="70000"/>
              </a:lnSpc>
              <a:buAutoNum type="arabicPeriod"/>
            </a:pPr>
            <a:r>
              <a:rPr lang="en-AU" dirty="0">
                <a:cs typeface="Calibri"/>
              </a:rPr>
              <a:t>What training does your organisation have to ensure personnel are aware of potential phishing emails or other forms of cyber spoofing?</a:t>
            </a:r>
            <a:endParaRPr lang="en-AU" dirty="0"/>
          </a:p>
          <a:p>
            <a:pPr marL="457200" indent="-457200">
              <a:lnSpc>
                <a:spcPct val="70000"/>
              </a:lnSpc>
              <a:buAutoNum type="arabicPeriod"/>
            </a:pPr>
            <a:r>
              <a:rPr lang="en-AU" dirty="0">
                <a:cs typeface="Calibri"/>
              </a:rPr>
              <a:t>What practices does your organisation currently have to address </a:t>
            </a:r>
            <a:r>
              <a:rPr lang="en-AU" dirty="0" smtClean="0">
                <a:cs typeface="Calibri"/>
              </a:rPr>
              <a:t>cyber security </a:t>
            </a:r>
            <a:r>
              <a:rPr lang="en-AU" dirty="0">
                <a:cs typeface="Calibri"/>
              </a:rPr>
              <a:t>risks and help keep your business secure?</a:t>
            </a:r>
            <a:endParaRPr lang="en-AU" dirty="0"/>
          </a:p>
        </p:txBody>
      </p:sp>
    </p:spTree>
    <p:extLst>
      <p:ext uri="{BB962C8B-B14F-4D97-AF65-F5344CB8AC3E}">
        <p14:creationId xmlns:p14="http://schemas.microsoft.com/office/powerpoint/2010/main" val="29919064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17"/>
          <p:cNvSpPr>
            <a:spLocks noGrp="1"/>
          </p:cNvSpPr>
          <p:nvPr>
            <p:ph sz="quarter" idx="17"/>
          </p:nvPr>
        </p:nvSpPr>
        <p:spPr>
          <a:xfrm>
            <a:off x="1587843" y="1995617"/>
            <a:ext cx="10080696" cy="4774084"/>
          </a:xfrm>
        </p:spPr>
        <p:txBody>
          <a:bodyPr>
            <a:normAutofit fontScale="92500" lnSpcReduction="10000"/>
          </a:bodyPr>
          <a:lstStyle/>
          <a:p>
            <a:pPr marL="342900" indent="-342900">
              <a:buFont typeface="Arial" panose="020B0604020202020204" pitchFamily="34" charset="0"/>
              <a:buChar char="•"/>
            </a:pPr>
            <a:r>
              <a:rPr lang="en-AU" dirty="0"/>
              <a:t>What did you learn from running this exercise?</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342900" indent="-342900">
              <a:buFont typeface="Arial" panose="020B0604020202020204" pitchFamily="34" charset="0"/>
              <a:buChar char="•"/>
            </a:pPr>
            <a:r>
              <a:rPr lang="en-AU" dirty="0"/>
              <a:t>How has your understanding of preventing this type of </a:t>
            </a:r>
            <a:r>
              <a:rPr lang="en-AU" dirty="0" smtClean="0"/>
              <a:t>cyber security </a:t>
            </a:r>
            <a:r>
              <a:rPr lang="en-AU" dirty="0"/>
              <a:t>threat changed?</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342900" indent="-342900">
              <a:buFont typeface="Arial" panose="020B0604020202020204" pitchFamily="34" charset="0"/>
              <a:buChar char="•"/>
            </a:pPr>
            <a:r>
              <a:rPr lang="en-AU" dirty="0"/>
              <a:t>What will you look to change or implement across your organisation?</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br>
              <a:rPr lang="en-AU" dirty="0">
                <a:solidFill>
                  <a:schemeClr val="bg1">
                    <a:lumMod val="75000"/>
                  </a:schemeClr>
                </a:solidFill>
              </a:rPr>
            </a:br>
            <a:endParaRPr lang="en-AU" dirty="0">
              <a:solidFill>
                <a:schemeClr val="bg1">
                  <a:lumMod val="75000"/>
                </a:schemeClr>
              </a:solidFill>
            </a:endParaRPr>
          </a:p>
          <a:p>
            <a:pPr marL="342900" indent="-342900">
              <a:buFont typeface="Arial" panose="020B0604020202020204" pitchFamily="34" charset="0"/>
              <a:buChar char="•"/>
            </a:pPr>
            <a:endParaRPr lang="en-AU" dirty="0"/>
          </a:p>
        </p:txBody>
      </p:sp>
      <p:sp>
        <p:nvSpPr>
          <p:cNvPr id="16" name="Title 15"/>
          <p:cNvSpPr>
            <a:spLocks noGrp="1"/>
          </p:cNvSpPr>
          <p:nvPr>
            <p:ph type="title"/>
          </p:nvPr>
        </p:nvSpPr>
        <p:spPr>
          <a:xfrm>
            <a:off x="1587843" y="846815"/>
            <a:ext cx="10002795" cy="755373"/>
          </a:xfrm>
        </p:spPr>
        <p:txBody>
          <a:bodyPr/>
          <a:lstStyle/>
          <a:p>
            <a:r>
              <a:rPr lang="en-AU" dirty="0"/>
              <a:t>Discussion outcomes</a:t>
            </a:r>
          </a:p>
        </p:txBody>
      </p:sp>
      <p:sp>
        <p:nvSpPr>
          <p:cNvPr id="8" name="Slide Number Placeholder 7"/>
          <p:cNvSpPr>
            <a:spLocks noGrp="1"/>
          </p:cNvSpPr>
          <p:nvPr>
            <p:ph type="sldNum" sz="quarter" idx="20"/>
          </p:nvPr>
        </p:nvSpPr>
        <p:spPr/>
        <p:txBody>
          <a:bodyPr/>
          <a:lstStyle/>
          <a:p>
            <a:fld id="{A179F83B-11CA-B84E-BC24-F49F8EBD43A8}" type="slidenum">
              <a:rPr lang="en-US" smtClean="0"/>
              <a:pPr/>
              <a:t>8</a:t>
            </a:fld>
            <a:endParaRPr lang="en-US" dirty="0"/>
          </a:p>
        </p:txBody>
      </p:sp>
    </p:spTree>
    <p:extLst>
      <p:ext uri="{BB962C8B-B14F-4D97-AF65-F5344CB8AC3E}">
        <p14:creationId xmlns:p14="http://schemas.microsoft.com/office/powerpoint/2010/main" val="38957093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590251" y="1264329"/>
            <a:ext cx="11000387" cy="4054431"/>
          </a:xfrm>
        </p:spPr>
        <p:txBody>
          <a:bodyPr/>
          <a:lstStyle/>
          <a:p>
            <a:pPr algn="ctr"/>
            <a:r>
              <a:rPr lang="en-AU" dirty="0"/>
              <a:t>End of exercise</a:t>
            </a:r>
            <a:br>
              <a:rPr lang="en-AU" dirty="0"/>
            </a:br>
            <a:r>
              <a:rPr lang="en-AU" sz="2000" b="0" dirty="0">
                <a:solidFill>
                  <a:schemeClr val="bg1"/>
                </a:solidFill>
              </a:rPr>
              <a:t>Thank you for your participation</a:t>
            </a:r>
          </a:p>
        </p:txBody>
      </p:sp>
      <p:sp>
        <p:nvSpPr>
          <p:cNvPr id="6" name="Footer Placeholder 5"/>
          <p:cNvSpPr>
            <a:spLocks noGrp="1"/>
          </p:cNvSpPr>
          <p:nvPr>
            <p:ph type="ftr" sz="quarter" idx="19"/>
          </p:nvPr>
        </p:nvSpPr>
        <p:spPr/>
        <p:txBody>
          <a:bodyPr/>
          <a:lstStyle/>
          <a:p>
            <a:r>
              <a:rPr lang="en-AU" dirty="0"/>
              <a:t>cyber.gov.au</a:t>
            </a:r>
          </a:p>
        </p:txBody>
      </p:sp>
      <p:sp>
        <p:nvSpPr>
          <p:cNvPr id="7" name="Slide Number Placeholder 6"/>
          <p:cNvSpPr>
            <a:spLocks noGrp="1"/>
          </p:cNvSpPr>
          <p:nvPr>
            <p:ph type="sldNum" sz="quarter" idx="20"/>
          </p:nvPr>
        </p:nvSpPr>
        <p:spPr/>
        <p:txBody>
          <a:bodyPr/>
          <a:lstStyle/>
          <a:p>
            <a:fld id="{A179F83B-11CA-B84E-BC24-F49F8EBD43A8}" type="slidenum">
              <a:rPr lang="en-US" smtClean="0"/>
              <a:pPr/>
              <a:t>9</a:t>
            </a:fld>
            <a:endParaRPr lang="en-US" dirty="0"/>
          </a:p>
        </p:txBody>
      </p:sp>
    </p:spTree>
    <p:extLst>
      <p:ext uri="{BB962C8B-B14F-4D97-AF65-F5344CB8AC3E}">
        <p14:creationId xmlns:p14="http://schemas.microsoft.com/office/powerpoint/2010/main" val="1444354001"/>
      </p:ext>
    </p:extLst>
  </p:cSld>
  <p:clrMapOvr>
    <a:masterClrMapping/>
  </p:clrMapOvr>
</p:sld>
</file>

<file path=ppt/theme/theme1.xml><?xml version="1.0" encoding="utf-8"?>
<a:theme xmlns:a="http://schemas.openxmlformats.org/drawingml/2006/main" name="Office Theme">
  <a:themeElements>
    <a:clrScheme name="ASD-ACSC harmonised">
      <a:dk1>
        <a:srgbClr val="072E57"/>
      </a:dk1>
      <a:lt1>
        <a:sysClr val="window" lastClr="FFFFFF"/>
      </a:lt1>
      <a:dk2>
        <a:srgbClr val="072E57"/>
      </a:dk2>
      <a:lt2>
        <a:srgbClr val="F2F2F2"/>
      </a:lt2>
      <a:accent1>
        <a:srgbClr val="006DB7"/>
      </a:accent1>
      <a:accent2>
        <a:srgbClr val="009E88"/>
      </a:accent2>
      <a:accent3>
        <a:srgbClr val="F5AE38"/>
      </a:accent3>
      <a:accent4>
        <a:srgbClr val="ED7A23"/>
      </a:accent4>
      <a:accent5>
        <a:srgbClr val="E92029"/>
      </a:accent5>
      <a:accent6>
        <a:srgbClr val="6950A1"/>
      </a:accent6>
      <a:hlink>
        <a:srgbClr val="00B5D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sz="1600" dirty="0" err="1">
            <a:solidFill>
              <a:srgbClr val="001D44"/>
            </a:solidFill>
            <a:effectLst/>
            <a:latin typeface="Calibri" panose="020F0502020204030204" pitchFamily="34" charset="0"/>
            <a:cs typeface="Calibri" panose="020F0502020204030204" pitchFamily="34" charset="0"/>
          </a:defRPr>
        </a:defPPr>
      </a:lstStyle>
    </a:txDef>
  </a:objectDefaults>
  <a:extraClrSchemeLst/>
  <a:extLst>
    <a:ext uri="{05A4C25C-085E-4340-85A3-A5531E510DB2}">
      <thm15:themeFamily xmlns:thm15="http://schemas.microsoft.com/office/thememl/2012/main" name="ASD-ACSC 16x9 template Aug2024.potx" id="{F60255E0-4108-4FB8-99F3-97122B12182A}" vid="{BC324B17-6CD7-4C56-97E6-108C0A5AA8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3829aca-c9e0-4f09-98d9-eb676f2f1066" xsi:nil="true"/>
    <lcf76f155ced4ddcb4097134ff3c332f xmlns="666efb30-2678-4858-b162-983968158e30">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824B7F6E302814C8127D1769DAA7DA6" ma:contentTypeVersion="11" ma:contentTypeDescription="Create a new document." ma:contentTypeScope="" ma:versionID="d77aee18283362bbe2556c66cdadb87e">
  <xsd:schema xmlns:xsd="http://www.w3.org/2001/XMLSchema" xmlns:xs="http://www.w3.org/2001/XMLSchema" xmlns:p="http://schemas.microsoft.com/office/2006/metadata/properties" xmlns:ns2="666efb30-2678-4858-b162-983968158e30" xmlns:ns3="13829aca-c9e0-4f09-98d9-eb676f2f1066" targetNamespace="http://schemas.microsoft.com/office/2006/metadata/properties" ma:root="true" ma:fieldsID="ec046cde678e17e5e9c1f726824a44f9" ns2:_="" ns3:_="">
    <xsd:import namespace="666efb30-2678-4858-b162-983968158e30"/>
    <xsd:import namespace="13829aca-c9e0-4f09-98d9-eb676f2f106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6efb30-2678-4858-b162-983968158e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37a99db-23d5-4276-ae15-d2cd0b653fd7"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829aca-c9e0-4f09-98d9-eb676f2f1066"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8318922-c6a4-4b62-8cfb-2305d889ffd3}" ma:internalName="TaxCatchAll" ma:showField="CatchAllData" ma:web="13829aca-c9e0-4f09-98d9-eb676f2f106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C2CEB49-09E5-4AF7-8526-F405CA6E2FB5}">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13829aca-c9e0-4f09-98d9-eb676f2f1066"/>
    <ds:schemaRef ds:uri="666efb30-2678-4858-b162-983968158e30"/>
    <ds:schemaRef ds:uri="http://www.w3.org/XML/1998/namespace"/>
  </ds:schemaRefs>
</ds:datastoreItem>
</file>

<file path=customXml/itemProps2.xml><?xml version="1.0" encoding="utf-8"?>
<ds:datastoreItem xmlns:ds="http://schemas.openxmlformats.org/officeDocument/2006/customXml" ds:itemID="{64C64115-9936-4B45-96C2-597F79E514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6efb30-2678-4858-b162-983968158e30"/>
    <ds:schemaRef ds:uri="13829aca-c9e0-4f09-98d9-eb676f2f10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EB29175-6C80-456A-BEA5-008AF899C5E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BN88057260</Template>
  <TotalTime>977</TotalTime>
  <Words>947</Words>
  <Application>Microsoft Office PowerPoint</Application>
  <PresentationFormat>Widescreen</PresentationFormat>
  <Paragraphs>66</Paragraphs>
  <Slides>9</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MrEavesXLModOT-Bold</vt:lpstr>
      <vt:lpstr>MrEavesXLModOT-Reg</vt:lpstr>
      <vt:lpstr>Office Theme</vt:lpstr>
      <vt:lpstr>Cyber security exercise</vt:lpstr>
      <vt:lpstr>Principles of exercising</vt:lpstr>
      <vt:lpstr>Introduction</vt:lpstr>
      <vt:lpstr>Start exercise</vt:lpstr>
      <vt:lpstr>Inject 1: Invoice received</vt:lpstr>
      <vt:lpstr>Inject 2: Business email compromised</vt:lpstr>
      <vt:lpstr>Inject 3: Incident response</vt:lpstr>
      <vt:lpstr>Discussion outcomes</vt:lpstr>
      <vt:lpstr>End of exercise Thank you for your participation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 security exercise</dc:title>
  <cp:lastModifiedBy>Boyle, Josh MR 2</cp:lastModifiedBy>
  <cp:revision>107</cp:revision>
  <dcterms:created xsi:type="dcterms:W3CDTF">2024-09-17T23:26:14Z</dcterms:created>
  <dcterms:modified xsi:type="dcterms:W3CDTF">2025-06-18T08:11:06Z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hecked by">
    <vt:lpwstr>32123</vt:lpwstr>
  </property>
  <property fmtid="{D5CDD505-2E9C-101B-9397-08002B2CF9AE}" pid="3" name="Objective-Id">
    <vt:lpwstr>BN93289223</vt:lpwstr>
  </property>
  <property fmtid="{D5CDD505-2E9C-101B-9397-08002B2CF9AE}" pid="4" name="Objective-Title">
    <vt:lpwstr>ASD-ACSC Presentation - Harmonised 16x9</vt:lpwstr>
  </property>
  <property fmtid="{D5CDD505-2E9C-101B-9397-08002B2CF9AE}" pid="5" name="Objective-Comment">
    <vt:lpwstr/>
  </property>
  <property fmtid="{D5CDD505-2E9C-101B-9397-08002B2CF9AE}" pid="6" name="Objective-CreationStamp">
    <vt:filetime>2024-11-28T22:21:31Z</vt:filetime>
  </property>
  <property fmtid="{D5CDD505-2E9C-101B-9397-08002B2CF9AE}" pid="7" name="Objective-IsApproved">
    <vt:bool>false</vt:bool>
  </property>
  <property fmtid="{D5CDD505-2E9C-101B-9397-08002B2CF9AE}" pid="8" name="Objective-IsPublished">
    <vt:bool>false</vt:bool>
  </property>
  <property fmtid="{D5CDD505-2E9C-101B-9397-08002B2CF9AE}" pid="9" name="Objective-DatePublished">
    <vt:lpwstr/>
  </property>
  <property fmtid="{D5CDD505-2E9C-101B-9397-08002B2CF9AE}" pid="10" name="Objective-ModificationStamp">
    <vt:filetime>2025-02-03T05:10:50Z</vt:filetime>
  </property>
  <property fmtid="{D5CDD505-2E9C-101B-9397-08002B2CF9AE}" pid="11" name="Objective-Owner">
    <vt:lpwstr>Boag, Susanne Ms</vt:lpwstr>
  </property>
  <property fmtid="{D5CDD505-2E9C-101B-9397-08002B2CF9AE}" pid="12" name="Objective-Path">
    <vt:lpwstr>Objective Global Folder - PROD:Statutory Agencies:Australian Signals Directorate:ASD : Australian Signals Directorate:Pre-REDSPICE ASD Structure:ACSC GROUP:PEP - PARTNERSHIPS ENGAGEMENT AND PROGRAMS DIVISION:Ministerial Media &amp; Communications Branch (MMC </vt:lpwstr>
  </property>
  <property fmtid="{D5CDD505-2E9C-101B-9397-08002B2CF9AE}" pid="13" name="Objective-Parent">
    <vt:lpwstr>Templates (Word &amp; PPT)</vt:lpwstr>
  </property>
  <property fmtid="{D5CDD505-2E9C-101B-9397-08002B2CF9AE}" pid="14" name="Objective-State">
    <vt:lpwstr>Being Edited</vt:lpwstr>
  </property>
  <property fmtid="{D5CDD505-2E9C-101B-9397-08002B2CF9AE}" pid="15" name="Objective-Version">
    <vt:lpwstr>0.3</vt:lpwstr>
  </property>
  <property fmtid="{D5CDD505-2E9C-101B-9397-08002B2CF9AE}" pid="16" name="Objective-VersionNumber">
    <vt:i4>3</vt:i4>
  </property>
  <property fmtid="{D5CDD505-2E9C-101B-9397-08002B2CF9AE}" pid="17" name="Objective-VersionComment">
    <vt:lpwstr/>
  </property>
  <property fmtid="{D5CDD505-2E9C-101B-9397-08002B2CF9AE}" pid="18" name="Objective-FileNumber">
    <vt:lpwstr/>
  </property>
  <property fmtid="{D5CDD505-2E9C-101B-9397-08002B2CF9AE}" pid="19" name="Objective-Classification">
    <vt:lpwstr>[Inherited - Protected]</vt:lpwstr>
  </property>
  <property fmtid="{D5CDD505-2E9C-101B-9397-08002B2CF9AE}" pid="20" name="Objective-Caveats">
    <vt:lpwstr/>
  </property>
  <property fmtid="{D5CDD505-2E9C-101B-9397-08002B2CF9AE}" pid="21" name="Objective-Document Type [system]">
    <vt:lpwstr/>
  </property>
  <property fmtid="{D5CDD505-2E9C-101B-9397-08002B2CF9AE}" pid="22" name="Objective-Reason for Security Classification Change [system]">
    <vt:lpwstr/>
  </property>
  <property fmtid="{D5CDD505-2E9C-101B-9397-08002B2CF9AE}" pid="23" name="ContentTypeId">
    <vt:lpwstr>0x0101006824B7F6E302814C8127D1769DAA7DA6</vt:lpwstr>
  </property>
  <property fmtid="{D5CDD505-2E9C-101B-9397-08002B2CF9AE}" pid="24" name="MediaServiceImageTags">
    <vt:lpwstr/>
  </property>
</Properties>
</file>