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handoutMasterIdLst>
    <p:handoutMasterId r:id="rId15"/>
  </p:handoutMasterIdLst>
  <p:sldIdLst>
    <p:sldId id="266" r:id="rId5"/>
    <p:sldId id="265" r:id="rId6"/>
    <p:sldId id="276" r:id="rId7"/>
    <p:sldId id="275" r:id="rId8"/>
    <p:sldId id="272" r:id="rId9"/>
    <p:sldId id="273" r:id="rId10"/>
    <p:sldId id="274" r:id="rId11"/>
    <p:sldId id="267" r:id="rId12"/>
    <p:sldId id="26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 userDrawn="1">
          <p15:clr>
            <a:srgbClr val="A4A3A4"/>
          </p15:clr>
        </p15:guide>
        <p15:guide id="2" pos="7242" userDrawn="1">
          <p15:clr>
            <a:srgbClr val="A4A3A4"/>
          </p15:clr>
        </p15:guide>
        <p15:guide id="3" pos="4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F6FE"/>
    <a:srgbClr val="000000"/>
    <a:srgbClr val="001D44"/>
    <a:srgbClr val="80C58C"/>
    <a:srgbClr val="F58146"/>
    <a:srgbClr val="F50C46"/>
    <a:srgbClr val="E04964"/>
    <a:srgbClr val="4151A3"/>
    <a:srgbClr val="00B5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B38628-FA24-6D97-04A9-D54C7F4B2095}" v="38" dt="2025-04-29T02:06:39.8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5907" autoAdjust="0"/>
  </p:normalViewPr>
  <p:slideViewPr>
    <p:cSldViewPr snapToGrid="0">
      <p:cViewPr varScale="1">
        <p:scale>
          <a:sx n="160" d="100"/>
          <a:sy n="160" d="100"/>
        </p:scale>
        <p:origin x="332" y="88"/>
      </p:cViewPr>
      <p:guideLst>
        <p:guide orient="horz" pos="187"/>
        <p:guide pos="7242"/>
        <p:guide pos="4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yle, Josh MR 2" userId="S::josh.boyle2@defence.gov.au::0c723b92-23be-49c8-bcb6-0bf5ff9aa284" providerId="AD" clId="Web-{94B38628-FA24-6D97-04A9-D54C7F4B2095}"/>
    <pc:docChg chg="modSld">
      <pc:chgData name="Boyle, Josh MR 2" userId="S::josh.boyle2@defence.gov.au::0c723b92-23be-49c8-bcb6-0bf5ff9aa284" providerId="AD" clId="Web-{94B38628-FA24-6D97-04A9-D54C7F4B2095}" dt="2025-04-29T02:06:39.858" v="36" actId="20577"/>
      <pc:docMkLst>
        <pc:docMk/>
      </pc:docMkLst>
      <pc:sldChg chg="modSp">
        <pc:chgData name="Boyle, Josh MR 2" userId="S::josh.boyle2@defence.gov.au::0c723b92-23be-49c8-bcb6-0bf5ff9aa284" providerId="AD" clId="Web-{94B38628-FA24-6D97-04A9-D54C7F4B2095}" dt="2025-04-29T02:00:02.144" v="3" actId="20577"/>
        <pc:sldMkLst>
          <pc:docMk/>
          <pc:sldMk cId="1316661277" sldId="262"/>
        </pc:sldMkLst>
        <pc:spChg chg="mod">
          <ac:chgData name="Boyle, Josh MR 2" userId="S::josh.boyle2@defence.gov.au::0c723b92-23be-49c8-bcb6-0bf5ff9aa284" providerId="AD" clId="Web-{94B38628-FA24-6D97-04A9-D54C7F4B2095}" dt="2025-04-29T02:00:02.144" v="3" actId="20577"/>
          <ac:spMkLst>
            <pc:docMk/>
            <pc:sldMk cId="1316661277" sldId="262"/>
            <ac:spMk id="6" creationId="{00000000-0000-0000-0000-000000000000}"/>
          </ac:spMkLst>
        </pc:spChg>
      </pc:sldChg>
      <pc:sldChg chg="modSp">
        <pc:chgData name="Boyle, Josh MR 2" userId="S::josh.boyle2@defence.gov.au::0c723b92-23be-49c8-bcb6-0bf5ff9aa284" providerId="AD" clId="Web-{94B38628-FA24-6D97-04A9-D54C7F4B2095}" dt="2025-04-29T02:02:18.227" v="15" actId="20577"/>
        <pc:sldMkLst>
          <pc:docMk/>
          <pc:sldMk cId="3470091478" sldId="265"/>
        </pc:sldMkLst>
        <pc:spChg chg="mod">
          <ac:chgData name="Boyle, Josh MR 2" userId="S::josh.boyle2@defence.gov.au::0c723b92-23be-49c8-bcb6-0bf5ff9aa284" providerId="AD" clId="Web-{94B38628-FA24-6D97-04A9-D54C7F4B2095}" dt="2025-04-29T02:01:49.882" v="11" actId="20577"/>
          <ac:spMkLst>
            <pc:docMk/>
            <pc:sldMk cId="3470091478" sldId="265"/>
            <ac:spMk id="23" creationId="{00000000-0000-0000-0000-000000000000}"/>
          </ac:spMkLst>
        </pc:spChg>
        <pc:spChg chg="mod">
          <ac:chgData name="Boyle, Josh MR 2" userId="S::josh.boyle2@defence.gov.au::0c723b92-23be-49c8-bcb6-0bf5ff9aa284" providerId="AD" clId="Web-{94B38628-FA24-6D97-04A9-D54C7F4B2095}" dt="2025-04-29T02:02:18.227" v="15" actId="20577"/>
          <ac:spMkLst>
            <pc:docMk/>
            <pc:sldMk cId="3470091478" sldId="265"/>
            <ac:spMk id="24" creationId="{00000000-0000-0000-0000-000000000000}"/>
          </ac:spMkLst>
        </pc:spChg>
      </pc:sldChg>
      <pc:sldChg chg="modSp">
        <pc:chgData name="Boyle, Josh MR 2" userId="S::josh.boyle2@defence.gov.au::0c723b92-23be-49c8-bcb6-0bf5ff9aa284" providerId="AD" clId="Web-{94B38628-FA24-6D97-04A9-D54C7F4B2095}" dt="2025-04-29T01:59:55.426" v="0" actId="20577"/>
        <pc:sldMkLst>
          <pc:docMk/>
          <pc:sldMk cId="3041181174" sldId="266"/>
        </pc:sldMkLst>
        <pc:spChg chg="mod">
          <ac:chgData name="Boyle, Josh MR 2" userId="S::josh.boyle2@defence.gov.au::0c723b92-23be-49c8-bcb6-0bf5ff9aa284" providerId="AD" clId="Web-{94B38628-FA24-6D97-04A9-D54C7F4B2095}" dt="2025-04-29T01:59:55.426" v="0" actId="20577"/>
          <ac:spMkLst>
            <pc:docMk/>
            <pc:sldMk cId="3041181174" sldId="266"/>
            <ac:spMk id="13" creationId="{00000000-0000-0000-0000-000000000000}"/>
          </ac:spMkLst>
        </pc:spChg>
      </pc:sldChg>
      <pc:sldChg chg="modSp">
        <pc:chgData name="Boyle, Josh MR 2" userId="S::josh.boyle2@defence.gov.au::0c723b92-23be-49c8-bcb6-0bf5ff9aa284" providerId="AD" clId="Web-{94B38628-FA24-6D97-04A9-D54C7F4B2095}" dt="2025-04-29T02:01:20.772" v="10" actId="20577"/>
        <pc:sldMkLst>
          <pc:docMk/>
          <pc:sldMk cId="254698354" sldId="270"/>
        </pc:sldMkLst>
        <pc:spChg chg="mod">
          <ac:chgData name="Boyle, Josh MR 2" userId="S::josh.boyle2@defence.gov.au::0c723b92-23be-49c8-bcb6-0bf5ff9aa284" providerId="AD" clId="Web-{94B38628-FA24-6D97-04A9-D54C7F4B2095}" dt="2025-04-29T02:00:06.801" v="4" actId="14100"/>
          <ac:spMkLst>
            <pc:docMk/>
            <pc:sldMk cId="254698354" sldId="270"/>
            <ac:spMk id="2" creationId="{00000000-0000-0000-0000-000000000000}"/>
          </ac:spMkLst>
        </pc:spChg>
        <pc:spChg chg="mod">
          <ac:chgData name="Boyle, Josh MR 2" userId="S::josh.boyle2@defence.gov.au::0c723b92-23be-49c8-bcb6-0bf5ff9aa284" providerId="AD" clId="Web-{94B38628-FA24-6D97-04A9-D54C7F4B2095}" dt="2025-04-29T02:01:20.772" v="10" actId="20577"/>
          <ac:spMkLst>
            <pc:docMk/>
            <pc:sldMk cId="254698354" sldId="270"/>
            <ac:spMk id="3" creationId="{00000000-0000-0000-0000-000000000000}"/>
          </ac:spMkLst>
        </pc:spChg>
      </pc:sldChg>
      <pc:sldChg chg="modSp">
        <pc:chgData name="Boyle, Josh MR 2" userId="S::josh.boyle2@defence.gov.au::0c723b92-23be-49c8-bcb6-0bf5ff9aa284" providerId="AD" clId="Web-{94B38628-FA24-6D97-04A9-D54C7F4B2095}" dt="2025-04-29T02:05:46.686" v="31" actId="1076"/>
        <pc:sldMkLst>
          <pc:docMk/>
          <pc:sldMk cId="2513936866" sldId="272"/>
        </pc:sldMkLst>
        <pc:spChg chg="mod">
          <ac:chgData name="Boyle, Josh MR 2" userId="S::josh.boyle2@defence.gov.au::0c723b92-23be-49c8-bcb6-0bf5ff9aa284" providerId="AD" clId="Web-{94B38628-FA24-6D97-04A9-D54C7F4B2095}" dt="2025-04-29T02:02:35.212" v="17" actId="20577"/>
          <ac:spMkLst>
            <pc:docMk/>
            <pc:sldMk cId="2513936866" sldId="272"/>
            <ac:spMk id="23" creationId="{00000000-0000-0000-0000-000000000000}"/>
          </ac:spMkLst>
        </pc:spChg>
        <pc:spChg chg="mod">
          <ac:chgData name="Boyle, Josh MR 2" userId="S::josh.boyle2@defence.gov.au::0c723b92-23be-49c8-bcb6-0bf5ff9aa284" providerId="AD" clId="Web-{94B38628-FA24-6D97-04A9-D54C7F4B2095}" dt="2025-04-29T02:05:46.686" v="31" actId="1076"/>
          <ac:spMkLst>
            <pc:docMk/>
            <pc:sldMk cId="2513936866" sldId="272"/>
            <ac:spMk id="24" creationId="{00000000-0000-0000-0000-000000000000}"/>
          </ac:spMkLst>
        </pc:spChg>
      </pc:sldChg>
      <pc:sldChg chg="modSp">
        <pc:chgData name="Boyle, Josh MR 2" userId="S::josh.boyle2@defence.gov.au::0c723b92-23be-49c8-bcb6-0bf5ff9aa284" providerId="AD" clId="Web-{94B38628-FA24-6D97-04A9-D54C7F4B2095}" dt="2025-04-29T02:05:52.311" v="32" actId="1076"/>
        <pc:sldMkLst>
          <pc:docMk/>
          <pc:sldMk cId="1817488533" sldId="273"/>
        </pc:sldMkLst>
        <pc:spChg chg="mod">
          <ac:chgData name="Boyle, Josh MR 2" userId="S::josh.boyle2@defence.gov.au::0c723b92-23be-49c8-bcb6-0bf5ff9aa284" providerId="AD" clId="Web-{94B38628-FA24-6D97-04A9-D54C7F4B2095}" dt="2025-04-29T02:05:52.311" v="32" actId="1076"/>
          <ac:spMkLst>
            <pc:docMk/>
            <pc:sldMk cId="1817488533" sldId="273"/>
            <ac:spMk id="24" creationId="{00000000-0000-0000-0000-000000000000}"/>
          </ac:spMkLst>
        </pc:spChg>
      </pc:sldChg>
      <pc:sldChg chg="modSp">
        <pc:chgData name="Boyle, Josh MR 2" userId="S::josh.boyle2@defence.gov.au::0c723b92-23be-49c8-bcb6-0bf5ff9aa284" providerId="AD" clId="Web-{94B38628-FA24-6D97-04A9-D54C7F4B2095}" dt="2025-04-29T02:06:39.858" v="36" actId="20577"/>
        <pc:sldMkLst>
          <pc:docMk/>
          <pc:sldMk cId="3117636439" sldId="274"/>
        </pc:sldMkLst>
        <pc:spChg chg="mod">
          <ac:chgData name="Boyle, Josh MR 2" userId="S::josh.boyle2@defence.gov.au::0c723b92-23be-49c8-bcb6-0bf5ff9aa284" providerId="AD" clId="Web-{94B38628-FA24-6D97-04A9-D54C7F4B2095}" dt="2025-04-29T02:06:23.701" v="35" actId="20577"/>
          <ac:spMkLst>
            <pc:docMk/>
            <pc:sldMk cId="3117636439" sldId="274"/>
            <ac:spMk id="23" creationId="{00000000-0000-0000-0000-000000000000}"/>
          </ac:spMkLst>
        </pc:spChg>
        <pc:spChg chg="mod">
          <ac:chgData name="Boyle, Josh MR 2" userId="S::josh.boyle2@defence.gov.au::0c723b92-23be-49c8-bcb6-0bf5ff9aa284" providerId="AD" clId="Web-{94B38628-FA24-6D97-04A9-D54C7F4B2095}" dt="2025-04-29T02:06:39.858" v="36" actId="20577"/>
          <ac:spMkLst>
            <pc:docMk/>
            <pc:sldMk cId="3117636439" sldId="274"/>
            <ac:spMk id="2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D487A0-7D9C-4455-B7DF-8D29F57DFF77}" type="datetime1">
              <a:rPr lang="en-AU" smtClean="0"/>
              <a:t>19/06/2025</a:t>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9569DE-29C3-4083-B27B-7457DA469A7B}" type="slidenum">
              <a:rPr lang="en-AU" smtClean="0"/>
              <a:t>‹#›</a:t>
            </a:fld>
            <a:endParaRPr lang="en-AU"/>
          </a:p>
        </p:txBody>
      </p:sp>
    </p:spTree>
    <p:extLst>
      <p:ext uri="{BB962C8B-B14F-4D97-AF65-F5344CB8AC3E}">
        <p14:creationId xmlns:p14="http://schemas.microsoft.com/office/powerpoint/2010/main" val="29728952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317660-0E2B-411B-A97F-6BF722E4C5F9}" type="datetime1">
              <a:rPr lang="en-AU" smtClean="0"/>
              <a:t>19/06/2025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B3730-EC5E-1F4B-B3A5-64A37EF4D656}" type="slidenum">
              <a:rPr lang="en-US" smtClean="0"/>
              <a:t>‹#›</a:t>
            </a:fld>
            <a:endParaRPr lang="en-US"/>
          </a:p>
        </p:txBody>
      </p:sp>
    </p:spTree>
    <p:extLst>
      <p:ext uri="{BB962C8B-B14F-4D97-AF65-F5344CB8AC3E}">
        <p14:creationId xmlns:p14="http://schemas.microsoft.com/office/powerpoint/2010/main" val="18137774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Finish the exercise by discussing and collating what you learned, how your understanding of this type of threat has changed and what processes you might update as a result.</a:t>
            </a:r>
          </a:p>
        </p:txBody>
      </p:sp>
      <p:sp>
        <p:nvSpPr>
          <p:cNvPr id="4" name="Slide Number Placeholder 3"/>
          <p:cNvSpPr>
            <a:spLocks noGrp="1"/>
          </p:cNvSpPr>
          <p:nvPr>
            <p:ph type="sldNum" sz="quarter" idx="10"/>
          </p:nvPr>
        </p:nvSpPr>
        <p:spPr/>
        <p:txBody>
          <a:bodyPr/>
          <a:lstStyle/>
          <a:p>
            <a:fld id="{5CCB3730-EC5E-1F4B-B3A5-64A37EF4D656}" type="slidenum">
              <a:rPr lang="en-US" smtClean="0"/>
              <a:t>8</a:t>
            </a:fld>
            <a:endParaRPr lang="en-US"/>
          </a:p>
        </p:txBody>
      </p:sp>
    </p:spTree>
    <p:extLst>
      <p:ext uri="{BB962C8B-B14F-4D97-AF65-F5344CB8AC3E}">
        <p14:creationId xmlns:p14="http://schemas.microsoft.com/office/powerpoint/2010/main" val="30392644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8501" y="0"/>
            <a:ext cx="5143499" cy="6858000"/>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dirty="0"/>
              <a:t>Click to edit Master title style</a:t>
            </a:r>
            <a:endParaRPr lang="en-AU" dirty="0"/>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582709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12" name="Date Placeholder 11"/>
          <p:cNvSpPr>
            <a:spLocks noGrp="1"/>
          </p:cNvSpPr>
          <p:nvPr>
            <p:ph type="dt" sz="half" idx="10"/>
          </p:nvPr>
        </p:nvSpPr>
        <p:spPr/>
        <p:txBody>
          <a:bodyPr/>
          <a:lstStyle/>
          <a:p>
            <a:fld id="{EEAD77B0-B1D1-43C8-8974-33F01A21EC32}" type="datetime1">
              <a:rPr lang="en-AU" smtClean="0"/>
              <a:t>19/06/2025</a:t>
            </a:fld>
            <a:endParaRPr lang="en-US" dirty="0"/>
          </a:p>
        </p:txBody>
      </p:sp>
      <p:sp>
        <p:nvSpPr>
          <p:cNvPr id="13" name="Footer Placeholder 12"/>
          <p:cNvSpPr>
            <a:spLocks noGrp="1"/>
          </p:cNvSpPr>
          <p:nvPr>
            <p:ph type="ftr" sz="quarter" idx="11"/>
          </p:nvPr>
        </p:nvSpPr>
        <p:spPr/>
        <p:txBody>
          <a:bodyPr/>
          <a:lstStyle>
            <a:lvl1pPr>
              <a:defRPr>
                <a:latin typeface="+mn-lt"/>
              </a:defRPr>
            </a:lvl1pPr>
          </a:lstStyle>
          <a:p>
            <a:r>
              <a:rPr lang="en-AU" dirty="0"/>
              <a:t>cyber.gov.au</a:t>
            </a:r>
          </a:p>
        </p:txBody>
      </p:sp>
      <p:sp>
        <p:nvSpPr>
          <p:cNvPr id="14" name="Slide Number Placeholder 13"/>
          <p:cNvSpPr>
            <a:spLocks noGrp="1"/>
          </p:cNvSpPr>
          <p:nvPr>
            <p:ph type="sldNum" sz="quarter" idx="12"/>
          </p:nvPr>
        </p:nvSpPr>
        <p:spPr/>
        <p:txBody>
          <a:bodyPr/>
          <a:lstStyle/>
          <a:p>
            <a:fld id="{A179F83B-11CA-B84E-BC24-F49F8EBD43A8}" type="slidenum">
              <a:rPr lang="en-US" smtClean="0"/>
              <a:pPr/>
              <a:t>‹#›</a:t>
            </a:fld>
            <a:endParaRPr lang="en-US" dirty="0"/>
          </a:p>
        </p:txBody>
      </p:sp>
      <p:sp>
        <p:nvSpPr>
          <p:cNvPr id="15"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6"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94566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rgbClr val="ECF6FE"/>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3383" y="-6824"/>
            <a:ext cx="5148617" cy="6864824"/>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a:t>Click to edit Master title style</a:t>
            </a:r>
            <a:endParaRPr lang="en-AU"/>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40683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3" y="0"/>
            <a:ext cx="12181749" cy="6856209"/>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tx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943776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lide 2">
    <p:bg>
      <p:bgPr>
        <a:solidFill>
          <a:srgbClr val="ECF6FE"/>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4" y="0"/>
            <a:ext cx="12181748" cy="6856208"/>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accent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198742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nner at top">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739"/>
            <a:ext cx="12193200" cy="1086480"/>
          </a:xfrm>
          <a:prstGeom prst="rect">
            <a:avLst/>
          </a:prstGeom>
        </p:spPr>
      </p:pic>
      <p:sp>
        <p:nvSpPr>
          <p:cNvPr id="1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6" name="Content Placeholder 5"/>
          <p:cNvSpPr>
            <a:spLocks noGrp="1"/>
          </p:cNvSpPr>
          <p:nvPr>
            <p:ph sz="quarter" idx="14"/>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Date Placeholder 18"/>
          <p:cNvSpPr>
            <a:spLocks noGrp="1"/>
          </p:cNvSpPr>
          <p:nvPr>
            <p:ph type="dt" sz="half" idx="19"/>
          </p:nvPr>
        </p:nvSpPr>
        <p:spPr/>
        <p:txBody>
          <a:bodyPr/>
          <a:lstStyle/>
          <a:p>
            <a:fld id="{7840690C-5866-438B-9AD6-A5817D622AFE}" type="datetime1">
              <a:rPr lang="en-AU" smtClean="0"/>
              <a:t>19/06/2025</a:t>
            </a:fld>
            <a:endParaRPr lang="en-US" dirty="0"/>
          </a:p>
        </p:txBody>
      </p:sp>
      <p:sp>
        <p:nvSpPr>
          <p:cNvPr id="20" name="Footer Placeholder 19"/>
          <p:cNvSpPr>
            <a:spLocks noGrp="1"/>
          </p:cNvSpPr>
          <p:nvPr>
            <p:ph type="ftr" sz="quarter" idx="20"/>
          </p:nvPr>
        </p:nvSpPr>
        <p:spPr/>
        <p:txBody>
          <a:bodyPr/>
          <a:lstStyle>
            <a:lvl1pPr>
              <a:defRPr>
                <a:latin typeface="+mn-lt"/>
              </a:defRPr>
            </a:lvl1pPr>
          </a:lstStyle>
          <a:p>
            <a:r>
              <a:rPr lang="en-AU" dirty="0"/>
              <a:t>cyber.gov.au</a:t>
            </a:r>
          </a:p>
        </p:txBody>
      </p:sp>
      <p:sp>
        <p:nvSpPr>
          <p:cNvPr id="21" name="Slide Number Placeholder 20"/>
          <p:cNvSpPr>
            <a:spLocks noGrp="1"/>
          </p:cNvSpPr>
          <p:nvPr>
            <p:ph type="sldNum" sz="quarter" idx="21"/>
          </p:nvPr>
        </p:nvSpPr>
        <p:spPr/>
        <p:txBody>
          <a:bodyPr/>
          <a:lstStyle/>
          <a:p>
            <a:fld id="{A179F83B-11CA-B84E-BC24-F49F8EBD43A8}" type="slidenum">
              <a:rPr lang="en-US" smtClean="0"/>
              <a:pPr/>
              <a:t>‹#›</a:t>
            </a:fld>
            <a:endParaRPr lang="en-US" dirty="0"/>
          </a:p>
        </p:txBody>
      </p:sp>
      <p:pic>
        <p:nvPicPr>
          <p:cNvPr id="2" name="Picture 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565670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anner on lef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378386" cy="6858000"/>
          </a:xfrm>
          <a:prstGeom prst="rect">
            <a:avLst/>
          </a:prstGeom>
        </p:spPr>
      </p:pic>
      <p:sp>
        <p:nvSpPr>
          <p:cNvPr id="16" name="Content Placeholder 5"/>
          <p:cNvSpPr>
            <a:spLocks noGrp="1"/>
          </p:cNvSpPr>
          <p:nvPr>
            <p:ph sz="quarter" idx="17"/>
          </p:nvPr>
        </p:nvSpPr>
        <p:spPr>
          <a:xfrm>
            <a:off x="1587843" y="2305050"/>
            <a:ext cx="10002795"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itle 3"/>
          <p:cNvSpPr>
            <a:spLocks noGrp="1"/>
          </p:cNvSpPr>
          <p:nvPr>
            <p:ph type="title"/>
          </p:nvPr>
        </p:nvSpPr>
        <p:spPr>
          <a:xfrm>
            <a:off x="1587843" y="1264329"/>
            <a:ext cx="10002795" cy="731287"/>
          </a:xfrm>
        </p:spPr>
        <p:txBody>
          <a:bodyPr/>
          <a:lstStyle/>
          <a:p>
            <a:r>
              <a:rPr lang="en-US"/>
              <a:t>Click to edit Master title style</a:t>
            </a:r>
            <a:endParaRPr lang="en-AU"/>
          </a:p>
        </p:txBody>
      </p:sp>
      <p:sp>
        <p:nvSpPr>
          <p:cNvPr id="18" name="Date Placeholder 17"/>
          <p:cNvSpPr>
            <a:spLocks noGrp="1"/>
          </p:cNvSpPr>
          <p:nvPr>
            <p:ph type="dt" sz="half" idx="18"/>
          </p:nvPr>
        </p:nvSpPr>
        <p:spPr/>
        <p:txBody>
          <a:bodyPr/>
          <a:lstStyle/>
          <a:p>
            <a:fld id="{42EBA9B4-4585-4337-B797-7AE573D1CC7C}" type="datetime1">
              <a:rPr lang="en-AU" smtClean="0"/>
              <a:t>19/06/2025</a:t>
            </a:fld>
            <a:endParaRPr lang="en-US" dirty="0"/>
          </a:p>
        </p:txBody>
      </p:sp>
      <p:sp>
        <p:nvSpPr>
          <p:cNvPr id="19" name="Footer Placeholder 18"/>
          <p:cNvSpPr>
            <a:spLocks noGrp="1"/>
          </p:cNvSpPr>
          <p:nvPr>
            <p:ph type="ftr" sz="quarter" idx="19"/>
          </p:nvPr>
        </p:nvSpPr>
        <p:spPr>
          <a:xfrm>
            <a:off x="1587843" y="6404576"/>
            <a:ext cx="1022306" cy="365125"/>
          </a:xfrm>
        </p:spPr>
        <p:txBody>
          <a:bodyPr/>
          <a:lstStyle>
            <a:lvl1pPr>
              <a:defRPr>
                <a:latin typeface="+mn-lt"/>
              </a:defRPr>
            </a:lvl1pPr>
          </a:lstStyle>
          <a:p>
            <a:r>
              <a:rPr lang="en-AU" dirty="0"/>
              <a:t>cyber.gov.au</a:t>
            </a:r>
          </a:p>
        </p:txBody>
      </p:sp>
      <p:sp>
        <p:nvSpPr>
          <p:cNvPr id="20" name="Slide Number Placeholder 19"/>
          <p:cNvSpPr>
            <a:spLocks noGrp="1"/>
          </p:cNvSpPr>
          <p:nvPr>
            <p:ph type="sldNum" sz="quarter" idx="20"/>
          </p:nvPr>
        </p:nvSpPr>
        <p:spPr/>
        <p:txBody>
          <a:bodyPr/>
          <a:lstStyle/>
          <a:p>
            <a:fld id="{A179F83B-11CA-B84E-BC24-F49F8EBD43A8}" type="slidenum">
              <a:rPr lang="en-US" smtClean="0"/>
              <a:pPr/>
              <a:t>‹#›</a:t>
            </a:fld>
            <a:endParaRPr lang="en-US" dirty="0"/>
          </a:p>
        </p:txBody>
      </p:sp>
      <p:sp>
        <p:nvSpPr>
          <p:cNvPr id="24"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5"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1" name="Picture 10"/>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915282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nner at top - two columns">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913"/>
            <a:ext cx="12193200" cy="1086480"/>
          </a:xfrm>
          <a:prstGeom prst="rect">
            <a:avLst/>
          </a:prstGeom>
        </p:spPr>
      </p:pic>
      <p:sp>
        <p:nvSpPr>
          <p:cNvPr id="16"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7" name="Content Placeholder 5"/>
          <p:cNvSpPr>
            <a:spLocks noGrp="1"/>
          </p:cNvSpPr>
          <p:nvPr>
            <p:ph sz="quarter" idx="18"/>
          </p:nvPr>
        </p:nvSpPr>
        <p:spPr>
          <a:xfrm>
            <a:off x="590250"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Content Placeholder 5"/>
          <p:cNvSpPr>
            <a:spLocks noGrp="1"/>
          </p:cNvSpPr>
          <p:nvPr>
            <p:ph sz="quarter" idx="19"/>
          </p:nvPr>
        </p:nvSpPr>
        <p:spPr>
          <a:xfrm>
            <a:off x="6190638"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Date Placeholder 5"/>
          <p:cNvSpPr>
            <a:spLocks noGrp="1"/>
          </p:cNvSpPr>
          <p:nvPr>
            <p:ph type="dt" sz="half" idx="20"/>
          </p:nvPr>
        </p:nvSpPr>
        <p:spPr/>
        <p:txBody>
          <a:bodyPr/>
          <a:lstStyle/>
          <a:p>
            <a:fld id="{D45E206D-AFCE-4821-800F-8E47CBDE96A4}" type="datetime1">
              <a:rPr lang="en-AU" smtClean="0"/>
              <a:t>19/06/2025</a:t>
            </a:fld>
            <a:endParaRPr lang="en-US" dirty="0"/>
          </a:p>
        </p:txBody>
      </p:sp>
      <p:sp>
        <p:nvSpPr>
          <p:cNvPr id="7" name="Footer Placeholder 6"/>
          <p:cNvSpPr>
            <a:spLocks noGrp="1"/>
          </p:cNvSpPr>
          <p:nvPr>
            <p:ph type="ftr" sz="quarter" idx="21"/>
          </p:nvPr>
        </p:nvSpPr>
        <p:spPr/>
        <p:txBody>
          <a:bodyPr/>
          <a:lstStyle>
            <a:lvl1pPr>
              <a:defRPr>
                <a:latin typeface="+mn-lt"/>
              </a:defRPr>
            </a:lvl1pPr>
          </a:lstStyle>
          <a:p>
            <a:r>
              <a:rPr lang="en-AU" dirty="0"/>
              <a:t>cyber.gov.au</a:t>
            </a:r>
          </a:p>
        </p:txBody>
      </p:sp>
      <p:sp>
        <p:nvSpPr>
          <p:cNvPr id="19" name="Slide Number Placeholder 18"/>
          <p:cNvSpPr>
            <a:spLocks noGrp="1"/>
          </p:cNvSpPr>
          <p:nvPr>
            <p:ph type="sldNum" sz="quarter" idx="22"/>
          </p:nvPr>
        </p:nvSpPr>
        <p:spPr/>
        <p:txBody>
          <a:bodyPr/>
          <a:lstStyle/>
          <a:p>
            <a:fld id="{A179F83B-11CA-B84E-BC24-F49F8EBD43A8}" type="slidenum">
              <a:rPr lang="en-US" smtClean="0"/>
              <a:pPr/>
              <a:t>‹#›</a:t>
            </a:fld>
            <a:endParaRPr lang="en-US" dirty="0"/>
          </a:p>
        </p:txBody>
      </p:sp>
      <p:sp>
        <p:nvSpPr>
          <p:cNvPr id="2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23"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2" name="Picture 1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5273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ue background">
    <p:bg>
      <p:bgPr>
        <a:solidFill>
          <a:srgbClr val="ECF6FE"/>
        </a:solidFill>
        <a:effectLst/>
      </p:bgPr>
    </p:bg>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Date Placeholder 6"/>
          <p:cNvSpPr>
            <a:spLocks noGrp="1"/>
          </p:cNvSpPr>
          <p:nvPr>
            <p:ph type="dt" sz="half" idx="18"/>
          </p:nvPr>
        </p:nvSpPr>
        <p:spPr/>
        <p:txBody>
          <a:bodyPr/>
          <a:lstStyle>
            <a:lvl1pPr>
              <a:defRPr>
                <a:solidFill>
                  <a:schemeClr val="bg2"/>
                </a:solidFill>
              </a:defRPr>
            </a:lvl1pPr>
          </a:lstStyle>
          <a:p>
            <a:fld id="{F5F10CE7-5249-494F-98C5-B7958C8CCFBD}" type="datetime1">
              <a:rPr lang="en-AU" smtClean="0"/>
              <a:t>19/06/2025</a:t>
            </a:fld>
            <a:endParaRPr lang="en-US" dirty="0"/>
          </a:p>
        </p:txBody>
      </p:sp>
      <p:sp>
        <p:nvSpPr>
          <p:cNvPr id="16" name="Footer Placeholder 15"/>
          <p:cNvSpPr>
            <a:spLocks noGrp="1"/>
          </p:cNvSpPr>
          <p:nvPr>
            <p:ph type="ftr" sz="quarter" idx="19"/>
          </p:nvPr>
        </p:nvSpPr>
        <p:spPr/>
        <p:txBody>
          <a:bodyPr/>
          <a:lstStyle>
            <a:lvl1pPr>
              <a:defRPr>
                <a:solidFill>
                  <a:schemeClr val="bg2"/>
                </a:solidFill>
                <a:latin typeface="+mn-lt"/>
              </a:defRPr>
            </a:lvl1pPr>
          </a:lstStyle>
          <a:p>
            <a:r>
              <a:rPr lang="en-AU" dirty="0"/>
              <a:t>cyber.gov.au</a:t>
            </a:r>
          </a:p>
        </p:txBody>
      </p:sp>
      <p:sp>
        <p:nvSpPr>
          <p:cNvPr id="17" name="Slide Number Placeholder 16"/>
          <p:cNvSpPr>
            <a:spLocks noGrp="1"/>
          </p:cNvSpPr>
          <p:nvPr>
            <p:ph type="sldNum" sz="quarter" idx="20"/>
          </p:nvPr>
        </p:nvSpPr>
        <p:spPr/>
        <p:txBody>
          <a:bodyPr/>
          <a:lstStyle>
            <a:lvl1pPr>
              <a:defRPr>
                <a:solidFill>
                  <a:schemeClr val="bg2"/>
                </a:solidFill>
              </a:defRPr>
            </a:lvl1pPr>
          </a:lstStyle>
          <a:p>
            <a:fld id="{A179F83B-11CA-B84E-BC24-F49F8EBD43A8}" type="slidenum">
              <a:rPr lang="en-US" smtClean="0"/>
              <a:pPr/>
              <a:t>‹#›</a:t>
            </a:fld>
            <a:endParaRPr lang="en-US"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369394054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ite background">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 name="Date Placeholder 1"/>
          <p:cNvSpPr>
            <a:spLocks noGrp="1"/>
          </p:cNvSpPr>
          <p:nvPr>
            <p:ph type="dt" sz="half" idx="22"/>
          </p:nvPr>
        </p:nvSpPr>
        <p:spPr/>
        <p:txBody>
          <a:bodyPr/>
          <a:lstStyle/>
          <a:p>
            <a:fld id="{8ADA8696-60C5-4851-AC1E-4531DB419813}" type="datetime1">
              <a:rPr lang="en-AU" smtClean="0"/>
              <a:t>19/06/2025</a:t>
            </a:fld>
            <a:endParaRPr lang="en-US" dirty="0"/>
          </a:p>
        </p:txBody>
      </p:sp>
      <p:sp>
        <p:nvSpPr>
          <p:cNvPr id="3" name="Footer Placeholder 2"/>
          <p:cNvSpPr>
            <a:spLocks noGrp="1"/>
          </p:cNvSpPr>
          <p:nvPr>
            <p:ph type="ftr" sz="quarter" idx="23"/>
          </p:nvPr>
        </p:nvSpPr>
        <p:spPr/>
        <p:txBody>
          <a:bodyPr/>
          <a:lstStyle>
            <a:lvl1pPr>
              <a:defRPr>
                <a:latin typeface="+mn-lt"/>
              </a:defRPr>
            </a:lvl1pPr>
          </a:lstStyle>
          <a:p>
            <a:r>
              <a:rPr lang="en-AU" dirty="0"/>
              <a:t>cyber.gov.au</a:t>
            </a:r>
          </a:p>
        </p:txBody>
      </p:sp>
      <p:sp>
        <p:nvSpPr>
          <p:cNvPr id="4" name="Slide Number Placeholder 3"/>
          <p:cNvSpPr>
            <a:spLocks noGrp="1"/>
          </p:cNvSpPr>
          <p:nvPr>
            <p:ph type="sldNum" sz="quarter" idx="24"/>
          </p:nvPr>
        </p:nvSpPr>
        <p:spPr/>
        <p:txBody>
          <a:bodyPr/>
          <a:lstStyle/>
          <a:p>
            <a:fld id="{A179F83B-11CA-B84E-BC24-F49F8EBD43A8}" type="slidenum">
              <a:rPr lang="en-US" smtClean="0"/>
              <a:pPr/>
              <a:t>‹#›</a:t>
            </a:fld>
            <a:endParaRPr lang="en-US"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76844771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334FAE-9AE8-53A2-37C0-741D7B834C0A}"/>
              </a:ext>
            </a:extLst>
          </p:cNvPr>
          <p:cNvSpPr>
            <a:spLocks noGrp="1"/>
          </p:cNvSpPr>
          <p:nvPr>
            <p:ph type="title"/>
          </p:nvPr>
        </p:nvSpPr>
        <p:spPr>
          <a:xfrm>
            <a:off x="590251" y="365125"/>
            <a:ext cx="11000387" cy="1325563"/>
          </a:xfrm>
          <a:prstGeom prst="rect">
            <a:avLst/>
          </a:prstGeom>
        </p:spPr>
        <p:txBody>
          <a:bodyPr vert="horz" lIns="91440" tIns="45720" rIns="91440" bIns="45720" rtlCol="0" anchor="ctr">
            <a:normAutofit/>
          </a:bodyPr>
          <a:lstStyle/>
          <a:p>
            <a:r>
              <a:rPr lang="en-US" dirty="0"/>
              <a:t>Heading 1</a:t>
            </a:r>
          </a:p>
        </p:txBody>
      </p:sp>
      <p:sp>
        <p:nvSpPr>
          <p:cNvPr id="10" name="Date Placeholder 3">
            <a:extLst>
              <a:ext uri="{FF2B5EF4-FFF2-40B4-BE49-F238E27FC236}">
                <a16:creationId xmlns:a16="http://schemas.microsoft.com/office/drawing/2014/main" id="{EA055835-5A29-44DC-0FFD-8A32EBF0346E}"/>
              </a:ext>
            </a:extLst>
          </p:cNvPr>
          <p:cNvSpPr>
            <a:spLocks noGrp="1"/>
          </p:cNvSpPr>
          <p:nvPr>
            <p:ph type="dt" sz="half" idx="2"/>
          </p:nvPr>
        </p:nvSpPr>
        <p:spPr>
          <a:xfrm>
            <a:off x="9718588" y="6404576"/>
            <a:ext cx="988771" cy="365125"/>
          </a:xfrm>
          <a:prstGeom prst="rect">
            <a:avLst/>
          </a:prstGeom>
        </p:spPr>
        <p:txBody>
          <a:bodyPr anchor="ctr"/>
          <a:lstStyle>
            <a:lvl1pPr algn="r">
              <a:defRPr sz="1100">
                <a:solidFill>
                  <a:schemeClr val="tx1"/>
                </a:solidFill>
              </a:defRPr>
            </a:lvl1pPr>
          </a:lstStyle>
          <a:p>
            <a:fld id="{3B418814-5937-4A1A-99B1-4D93710C2B08}" type="datetime1">
              <a:rPr lang="en-AU" smtClean="0"/>
              <a:t>19/06/2025</a:t>
            </a:fld>
            <a:endParaRPr lang="en-US" dirty="0"/>
          </a:p>
        </p:txBody>
      </p:sp>
      <p:sp>
        <p:nvSpPr>
          <p:cNvPr id="12" name="Slide Number Placeholder 5">
            <a:extLst>
              <a:ext uri="{FF2B5EF4-FFF2-40B4-BE49-F238E27FC236}">
                <a16:creationId xmlns:a16="http://schemas.microsoft.com/office/drawing/2014/main" id="{D21EB113-AC25-B518-3322-01E8FE6E7D1B}"/>
              </a:ext>
            </a:extLst>
          </p:cNvPr>
          <p:cNvSpPr>
            <a:spLocks noGrp="1"/>
          </p:cNvSpPr>
          <p:nvPr>
            <p:ph type="sldNum" sz="quarter" idx="4"/>
          </p:nvPr>
        </p:nvSpPr>
        <p:spPr>
          <a:xfrm>
            <a:off x="10972132" y="6404576"/>
            <a:ext cx="618506" cy="365125"/>
          </a:xfrm>
          <a:prstGeom prst="rect">
            <a:avLst/>
          </a:prstGeom>
        </p:spPr>
        <p:txBody>
          <a:bodyPr anchor="ctr"/>
          <a:lstStyle>
            <a:lvl1pPr algn="r">
              <a:defRPr sz="1100">
                <a:latin typeface="+mn-lt"/>
              </a:defRPr>
            </a:lvl1pPr>
          </a:lstStyle>
          <a:p>
            <a:fld id="{A179F83B-11CA-B84E-BC24-F49F8EBD43A8}" type="slidenum">
              <a:rPr lang="en-US" smtClean="0"/>
              <a:pPr/>
              <a:t>‹#›</a:t>
            </a:fld>
            <a:endParaRPr lang="en-US" dirty="0"/>
          </a:p>
        </p:txBody>
      </p:sp>
      <p:sp>
        <p:nvSpPr>
          <p:cNvPr id="17" name="Footer Placeholder 16"/>
          <p:cNvSpPr>
            <a:spLocks noGrp="1"/>
          </p:cNvSpPr>
          <p:nvPr>
            <p:ph type="ftr" sz="quarter" idx="3"/>
          </p:nvPr>
        </p:nvSpPr>
        <p:spPr>
          <a:xfrm>
            <a:off x="590251" y="6404576"/>
            <a:ext cx="1022306" cy="365125"/>
          </a:xfrm>
          <a:prstGeom prst="rect">
            <a:avLst/>
          </a:prstGeom>
        </p:spPr>
        <p:txBody>
          <a:bodyPr vert="horz" lIns="91440" tIns="45720" rIns="91440" bIns="45720" rtlCol="0" anchor="ctr"/>
          <a:lstStyle>
            <a:lvl1pPr algn="l">
              <a:defRPr sz="1200">
                <a:solidFill>
                  <a:schemeClr val="tx1">
                    <a:tint val="75000"/>
                  </a:schemeClr>
                </a:solidFill>
                <a:latin typeface="MrEavesXLModOT-Reg" panose="020B0603060502020204" pitchFamily="34" charset="0"/>
              </a:defRPr>
            </a:lvl1pPr>
          </a:lstStyle>
          <a:p>
            <a:r>
              <a:rPr lang="en-AU" dirty="0">
                <a:latin typeface="MrEavesXLModOT-Bold" panose="020B0803060502020204" pitchFamily="34" charset="0"/>
              </a:rPr>
              <a:t>cyber</a:t>
            </a:r>
            <a:r>
              <a:rPr lang="en-AU" dirty="0"/>
              <a:t>.gov.au</a:t>
            </a:r>
          </a:p>
        </p:txBody>
      </p:sp>
      <p:sp>
        <p:nvSpPr>
          <p:cNvPr id="4" name="Text Placeholder 3"/>
          <p:cNvSpPr>
            <a:spLocks noGrp="1"/>
          </p:cNvSpPr>
          <p:nvPr>
            <p:ph type="body" idx="1"/>
          </p:nvPr>
        </p:nvSpPr>
        <p:spPr>
          <a:xfrm>
            <a:off x="590251" y="1825625"/>
            <a:ext cx="11000387"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3004726466"/>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61" r:id="rId3"/>
    <p:sldLayoutId id="2147483667" r:id="rId4"/>
    <p:sldLayoutId id="2147483650" r:id="rId5"/>
    <p:sldLayoutId id="2147483662" r:id="rId6"/>
    <p:sldLayoutId id="2147483652" r:id="rId7"/>
    <p:sldLayoutId id="2147483663" r:id="rId8"/>
    <p:sldLayoutId id="2147483665" r:id="rId9"/>
    <p:sldLayoutId id="2147483664" r:id="rId10"/>
  </p:sldLayoutIdLst>
  <p:hf hdr="0"/>
  <p:txStyles>
    <p:title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1"/>
          </p:nvPr>
        </p:nvSpPr>
        <p:spPr>
          <a:xfrm>
            <a:off x="590250" y="5096786"/>
            <a:ext cx="6786733" cy="846813"/>
          </a:xfrm>
        </p:spPr>
        <p:txBody>
          <a:bodyPr vert="horz" lIns="91440" tIns="45720" rIns="91440" bIns="45720" rtlCol="0" anchor="t">
            <a:normAutofit/>
          </a:bodyPr>
          <a:lstStyle/>
          <a:p>
            <a:r>
              <a:rPr lang="en-AU" dirty="0">
                <a:cs typeface="Calibri"/>
              </a:rPr>
              <a:t>Third-party software compromise</a:t>
            </a:r>
          </a:p>
        </p:txBody>
      </p:sp>
      <p:sp>
        <p:nvSpPr>
          <p:cNvPr id="12" name="Title 11"/>
          <p:cNvSpPr>
            <a:spLocks noGrp="1"/>
          </p:cNvSpPr>
          <p:nvPr>
            <p:ph type="title"/>
          </p:nvPr>
        </p:nvSpPr>
        <p:spPr>
          <a:xfrm>
            <a:off x="590251" y="4039263"/>
            <a:ext cx="6786733" cy="1371600"/>
          </a:xfrm>
        </p:spPr>
        <p:txBody>
          <a:bodyPr/>
          <a:lstStyle/>
          <a:p>
            <a:r>
              <a:rPr lang="en-AU" dirty="0" smtClean="0"/>
              <a:t>Cyber security </a:t>
            </a:r>
            <a:r>
              <a:rPr lang="en-AU" dirty="0"/>
              <a:t>exercise</a:t>
            </a:r>
          </a:p>
        </p:txBody>
      </p:sp>
      <p:sp>
        <p:nvSpPr>
          <p:cNvPr id="16" name="Footer Placeholder 15"/>
          <p:cNvSpPr>
            <a:spLocks noGrp="1"/>
          </p:cNvSpPr>
          <p:nvPr>
            <p:ph type="ftr" sz="quarter" idx="15"/>
          </p:nvPr>
        </p:nvSpPr>
        <p:spPr/>
        <p:txBody>
          <a:bodyPr/>
          <a:lstStyle/>
          <a:p>
            <a:r>
              <a:rPr lang="en-AU" dirty="0">
                <a:latin typeface="+mn-lt"/>
              </a:rPr>
              <a:t>cyber.gov.au</a:t>
            </a:r>
          </a:p>
        </p:txBody>
      </p:sp>
      <p:pic>
        <p:nvPicPr>
          <p:cNvPr id="4" name="Picture 3"/>
          <p:cNvPicPr>
            <a:picLocks noChangeAspect="1"/>
          </p:cNvPicPr>
          <p:nvPr/>
        </p:nvPicPr>
        <p:blipFill>
          <a:blip r:embed="rId2"/>
          <a:stretch>
            <a:fillRect/>
          </a:stretch>
        </p:blipFill>
        <p:spPr>
          <a:xfrm>
            <a:off x="914400" y="2238375"/>
            <a:ext cx="3282611" cy="2174875"/>
          </a:xfrm>
          <a:prstGeom prst="rect">
            <a:avLst/>
          </a:prstGeom>
        </p:spPr>
      </p:pic>
    </p:spTree>
    <p:extLst>
      <p:ext uri="{BB962C8B-B14F-4D97-AF65-F5344CB8AC3E}">
        <p14:creationId xmlns:p14="http://schemas.microsoft.com/office/powerpoint/2010/main" val="3041181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2</a:t>
            </a:fld>
            <a:endParaRPr lang="en-US" dirty="0"/>
          </a:p>
        </p:txBody>
      </p:sp>
      <p:sp>
        <p:nvSpPr>
          <p:cNvPr id="9" name="Title 2"/>
          <p:cNvSpPr>
            <a:spLocks noGrp="1"/>
          </p:cNvSpPr>
          <p:nvPr>
            <p:ph type="title"/>
          </p:nvPr>
        </p:nvSpPr>
        <p:spPr>
          <a:xfrm>
            <a:off x="599776" y="1077401"/>
            <a:ext cx="7765748" cy="982163"/>
          </a:xfrm>
        </p:spPr>
        <p:txBody>
          <a:bodyPr/>
          <a:lstStyle/>
          <a:p>
            <a:r>
              <a:rPr lang="en-AU" dirty="0"/>
              <a:t>Principles of exercising</a:t>
            </a:r>
          </a:p>
        </p:txBody>
      </p:sp>
      <p:sp>
        <p:nvSpPr>
          <p:cNvPr id="10" name="Text Placeholder 12"/>
          <p:cNvSpPr txBox="1">
            <a:spLocks/>
          </p:cNvSpPr>
          <p:nvPr/>
        </p:nvSpPr>
        <p:spPr>
          <a:xfrm>
            <a:off x="590250" y="2034639"/>
            <a:ext cx="9584990" cy="734124"/>
          </a:xfrm>
          <a:prstGeom prst="rect">
            <a:avLst/>
          </a:prstGeom>
        </p:spPr>
        <p:txBody>
          <a:bodyPr lIns="91440" tIns="45720" rIns="91440" bIns="45720" anchor="t"/>
          <a:lst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AU" dirty="0"/>
              <a:t>Establish the level of cyber resilience and preparedness your plans provide</a:t>
            </a:r>
            <a:br>
              <a:rPr lang="en-AU" dirty="0"/>
            </a:br>
            <a:r>
              <a:rPr lang="en-AU" dirty="0"/>
              <a:t>and </a:t>
            </a:r>
            <a:r>
              <a:rPr lang="en-AU" b="1" dirty="0"/>
              <a:t>identify where gaps may exist</a:t>
            </a:r>
            <a:r>
              <a:rPr lang="en-AU" dirty="0"/>
              <a:t>.</a:t>
            </a:r>
          </a:p>
          <a:p>
            <a:pPr marL="342900" indent="-342900">
              <a:buFont typeface="Arial" panose="020B0604020202020204" pitchFamily="34" charset="0"/>
              <a:buChar char="•"/>
            </a:pPr>
            <a:r>
              <a:rPr lang="en-AU" b="1" dirty="0"/>
              <a:t>Develop response plans </a:t>
            </a:r>
            <a:r>
              <a:rPr lang="en-AU" dirty="0"/>
              <a:t>and crisis coordination by testing them in a realistic scenario.</a:t>
            </a:r>
          </a:p>
          <a:p>
            <a:pPr marL="342900" indent="-342900">
              <a:buFont typeface="Arial" panose="020B0604020202020204" pitchFamily="34" charset="0"/>
              <a:buChar char="•"/>
            </a:pPr>
            <a:r>
              <a:rPr lang="en-AU" dirty="0"/>
              <a:t>Build trusted relationships and </a:t>
            </a:r>
            <a:r>
              <a:rPr lang="en-AU" b="1" dirty="0"/>
              <a:t>develop shared understanding</a:t>
            </a:r>
            <a:r>
              <a:rPr lang="en-AU" dirty="0"/>
              <a:t> between key stakeholders before an actual incident.</a:t>
            </a:r>
          </a:p>
          <a:p>
            <a:pPr marL="342900" indent="-342900">
              <a:buFont typeface="Arial" panose="020B0604020202020204" pitchFamily="34" charset="0"/>
              <a:buChar char="•"/>
            </a:pPr>
            <a:r>
              <a:rPr lang="en-AU" b="1" dirty="0">
                <a:cs typeface="Calibri"/>
              </a:rPr>
              <a:t>Prepare</a:t>
            </a:r>
            <a:r>
              <a:rPr lang="en-AU" dirty="0">
                <a:cs typeface="Calibri"/>
              </a:rPr>
              <a:t> and train key </a:t>
            </a:r>
            <a:r>
              <a:rPr lang="en-AU" b="1" dirty="0">
                <a:cs typeface="Calibri"/>
              </a:rPr>
              <a:t>staff at all levels </a:t>
            </a:r>
            <a:r>
              <a:rPr lang="en-AU" dirty="0">
                <a:cs typeface="Calibri"/>
              </a:rPr>
              <a:t>to practice incident response, recovery and decision-making in a risk-free environment.</a:t>
            </a:r>
            <a:endParaRPr lang="en-AU" dirty="0">
              <a:ea typeface="Calibri"/>
              <a:cs typeface="Calibri"/>
            </a:endParaRPr>
          </a:p>
          <a:p>
            <a:pPr marL="342900" indent="-342900">
              <a:buFont typeface="Arial" panose="020B0604020202020204" pitchFamily="34" charset="0"/>
              <a:buChar char="•"/>
            </a:pPr>
            <a:r>
              <a:rPr lang="en-AU" dirty="0">
                <a:cs typeface="Calibri"/>
              </a:rPr>
              <a:t>Operate in a </a:t>
            </a:r>
            <a:r>
              <a:rPr lang="en-AU" b="1" dirty="0">
                <a:cs typeface="Calibri"/>
              </a:rPr>
              <a:t>no-fault environment</a:t>
            </a:r>
            <a:r>
              <a:rPr lang="en-AU" dirty="0">
                <a:cs typeface="Calibri"/>
              </a:rPr>
              <a:t> to check and test </a:t>
            </a:r>
            <a:r>
              <a:rPr lang="en-AU" dirty="0" smtClean="0">
                <a:cs typeface="Calibri"/>
              </a:rPr>
              <a:t>cyber security </a:t>
            </a:r>
            <a:r>
              <a:rPr lang="en-AU" dirty="0">
                <a:cs typeface="Calibri"/>
              </a:rPr>
              <a:t>incident response plans and crisis coordination structures.</a:t>
            </a:r>
            <a:endParaRPr lang="en-AU" dirty="0">
              <a:ea typeface="Calibri"/>
              <a:cs typeface="Calibri"/>
            </a:endParaRPr>
          </a:p>
        </p:txBody>
      </p:sp>
    </p:spTree>
    <p:extLst>
      <p:ext uri="{BB962C8B-B14F-4D97-AF65-F5344CB8AC3E}">
        <p14:creationId xmlns:p14="http://schemas.microsoft.com/office/powerpoint/2010/main" val="3470091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3</a:t>
            </a:fld>
            <a:endParaRPr lang="en-US" dirty="0"/>
          </a:p>
        </p:txBody>
      </p:sp>
      <p:sp>
        <p:nvSpPr>
          <p:cNvPr id="3" name="Title 2"/>
          <p:cNvSpPr>
            <a:spLocks noGrp="1"/>
          </p:cNvSpPr>
          <p:nvPr>
            <p:ph type="title"/>
          </p:nvPr>
        </p:nvSpPr>
        <p:spPr>
          <a:xfrm>
            <a:off x="599776" y="1077401"/>
            <a:ext cx="7765748" cy="982163"/>
          </a:xfrm>
        </p:spPr>
        <p:txBody>
          <a:bodyPr/>
          <a:lstStyle/>
          <a:p>
            <a:r>
              <a:rPr lang="en-AU" dirty="0" smtClean="0"/>
              <a:t>Start exercise</a:t>
            </a:r>
            <a:endParaRPr lang="en-AU" dirty="0"/>
          </a:p>
        </p:txBody>
      </p:sp>
      <p:sp>
        <p:nvSpPr>
          <p:cNvPr id="5" name="Text Placeholder 12"/>
          <p:cNvSpPr>
            <a:spLocks noGrp="1"/>
          </p:cNvSpPr>
          <p:nvPr>
            <p:ph type="body" sz="quarter" idx="4294967295"/>
          </p:nvPr>
        </p:nvSpPr>
        <p:spPr>
          <a:xfrm>
            <a:off x="600287" y="2167467"/>
            <a:ext cx="9564793" cy="3998383"/>
          </a:xfrm>
          <a:prstGeom prst="rect">
            <a:avLst/>
          </a:prstGeom>
        </p:spPr>
        <p:txBody>
          <a:bodyPr vert="horz" lIns="91440" tIns="45720" rIns="91440" bIns="45720" rtlCol="0" anchor="t">
            <a:normAutofit/>
          </a:bodyPr>
          <a:lstStyle/>
          <a:p>
            <a:r>
              <a:rPr lang="en-AU" dirty="0">
                <a:cs typeface="Calibri"/>
              </a:rPr>
              <a:t>This scenario explores the compromise of an online third-party tool which subsequently impacts your organisation. </a:t>
            </a:r>
          </a:p>
          <a:p>
            <a:pPr marL="342900" indent="-342900">
              <a:buFont typeface="Arial" panose="020B0604020202020204" pitchFamily="34" charset="0"/>
              <a:buChar char="•"/>
            </a:pPr>
            <a:r>
              <a:rPr lang="en-AU" dirty="0">
                <a:cs typeface="Calibri"/>
              </a:rPr>
              <a:t>You will be able to discuss the risks associated with using third-party software and how an attacker may use the compromise of an online service you use to gain access to your network. </a:t>
            </a:r>
            <a:endParaRPr lang="en-AU" dirty="0">
              <a:ea typeface="Calibri"/>
              <a:cs typeface="Calibri"/>
            </a:endParaRPr>
          </a:p>
          <a:p>
            <a:pPr marL="342900" indent="-342900">
              <a:buFont typeface="Arial" panose="020B0604020202020204" pitchFamily="34" charset="0"/>
              <a:buChar char="•"/>
            </a:pPr>
            <a:r>
              <a:rPr lang="en-AU" dirty="0"/>
              <a:t>The scenario allows you to explore how your organisation would detect and respond to an attacker gaining unauthorised access to your network. </a:t>
            </a:r>
          </a:p>
          <a:p>
            <a:pPr marL="342900" indent="-342900">
              <a:buFont typeface="Arial" panose="020B0604020202020204" pitchFamily="34" charset="0"/>
              <a:buChar char="•"/>
            </a:pPr>
            <a:r>
              <a:rPr lang="en-AU" dirty="0"/>
              <a:t>You will also be able to discuss potential mitigations along with consideration of how your organisation would respond to disruption of business operations.</a:t>
            </a:r>
          </a:p>
        </p:txBody>
      </p:sp>
    </p:spTree>
    <p:extLst>
      <p:ext uri="{BB962C8B-B14F-4D97-AF65-F5344CB8AC3E}">
        <p14:creationId xmlns:p14="http://schemas.microsoft.com/office/powerpoint/2010/main" val="4075490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1: </a:t>
            </a:r>
            <a:r>
              <a:rPr lang="en-AU" b="0" dirty="0"/>
              <a:t>Third-Party hacked</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Your organisation uses a </a:t>
            </a:r>
            <a:r>
              <a:rPr lang="en-AU">
                <a:cs typeface="Calibri"/>
              </a:rPr>
              <a:t>third-party</a:t>
            </a:r>
            <a:r>
              <a:rPr lang="en-AU" dirty="0">
                <a:cs typeface="Calibri"/>
              </a:rPr>
              <a:t> e-commerce tool as part of its business process. </a:t>
            </a:r>
          </a:p>
          <a:p>
            <a:r>
              <a:rPr lang="en-AU" dirty="0"/>
              <a:t>The company running the tool have contacted you via email to inform you that they have been compromised. </a:t>
            </a:r>
          </a:p>
          <a:p>
            <a:r>
              <a:rPr lang="en-AU" dirty="0"/>
              <a:t>All user information stored by the organisation, including usernames and passwords, has been stolen.</a:t>
            </a:r>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dirty="0"/>
              <a:t>Discussion points</a:t>
            </a:r>
          </a:p>
          <a:p>
            <a:pPr marL="457200" indent="-457200">
              <a:buFont typeface="+mj-lt"/>
              <a:buAutoNum type="arabicPeriod"/>
            </a:pPr>
            <a:r>
              <a:rPr lang="en-AU" dirty="0">
                <a:cs typeface="Calibri"/>
              </a:rPr>
              <a:t>Have you considered the benefits and risks of </a:t>
            </a:r>
            <a:r>
              <a:rPr lang="en-AU">
                <a:cs typeface="Calibri"/>
              </a:rPr>
              <a:t>using third-party service suppliers?</a:t>
            </a:r>
            <a:endParaRPr lang="en-AU">
              <a:ea typeface="Calibri"/>
              <a:cs typeface="Calibri"/>
            </a:endParaRPr>
          </a:p>
          <a:p>
            <a:pPr marL="457200" indent="-457200">
              <a:buFont typeface="+mj-lt"/>
              <a:buAutoNum type="arabicPeriod"/>
            </a:pPr>
            <a:r>
              <a:rPr lang="en-AU" dirty="0">
                <a:cs typeface="Calibri"/>
              </a:rPr>
              <a:t>What processes do you have in place to </a:t>
            </a:r>
            <a:r>
              <a:rPr lang="en-AU">
                <a:cs typeface="Calibri"/>
              </a:rPr>
              <a:t>respond to the compromise of a third-party </a:t>
            </a:r>
            <a:r>
              <a:rPr lang="en-AU" dirty="0">
                <a:cs typeface="Calibri"/>
              </a:rPr>
              <a:t>supplier you use?</a:t>
            </a:r>
            <a:endParaRPr lang="en-AU" dirty="0">
              <a:ea typeface="Calibri"/>
              <a:cs typeface="Calibri"/>
            </a:endParaRPr>
          </a:p>
          <a:p>
            <a:pPr marL="457200" indent="-457200">
              <a:buFont typeface="+mj-lt"/>
              <a:buAutoNum type="arabicPeriod"/>
            </a:pPr>
            <a:r>
              <a:rPr lang="en-AU" dirty="0"/>
              <a:t>How can you determine which users’ credentials have been stolen?</a:t>
            </a:r>
          </a:p>
        </p:txBody>
      </p:sp>
      <p:sp>
        <p:nvSpPr>
          <p:cNvPr id="4" name="Slide Number Placeholder 3"/>
          <p:cNvSpPr>
            <a:spLocks noGrp="1"/>
          </p:cNvSpPr>
          <p:nvPr>
            <p:ph type="sldNum" sz="quarter" idx="22"/>
          </p:nvPr>
        </p:nvSpPr>
        <p:spPr/>
        <p:txBody>
          <a:bodyPr/>
          <a:lstStyle/>
          <a:p>
            <a:fld id="{A179F83B-11CA-B84E-BC24-F49F8EBD43A8}" type="slidenum">
              <a:rPr lang="en-US" smtClean="0"/>
              <a:pPr/>
              <a:t>4</a:t>
            </a:fld>
            <a:endParaRPr lang="en-US" dirty="0"/>
          </a:p>
        </p:txBody>
      </p:sp>
    </p:spTree>
    <p:extLst>
      <p:ext uri="{BB962C8B-B14F-4D97-AF65-F5344CB8AC3E}">
        <p14:creationId xmlns:p14="http://schemas.microsoft.com/office/powerpoint/2010/main" val="10941440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2: </a:t>
            </a:r>
            <a:r>
              <a:rPr lang="en-AU" b="0" dirty="0"/>
              <a:t>Stolen credentials</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The attacker uses the credentials stolen from the </a:t>
            </a:r>
            <a:r>
              <a:rPr lang="en-AU">
                <a:cs typeface="Calibri"/>
              </a:rPr>
              <a:t>third-party</a:t>
            </a:r>
            <a:r>
              <a:rPr lang="en-AU" dirty="0">
                <a:cs typeface="Calibri"/>
              </a:rPr>
              <a:t> supplier in an attack known as “credential stuffing”. </a:t>
            </a:r>
          </a:p>
          <a:p>
            <a:r>
              <a:rPr lang="en-AU" dirty="0"/>
              <a:t>This involves the attacker sending automated login requests using these credentials to other services you use, such as your HR web portal or your remote worker interface, in the hope that they can use the same credentials to gain access.</a:t>
            </a:r>
          </a:p>
        </p:txBody>
      </p:sp>
      <p:sp>
        <p:nvSpPr>
          <p:cNvPr id="24" name="Content Placeholder 23"/>
          <p:cNvSpPr>
            <a:spLocks noGrp="1"/>
          </p:cNvSpPr>
          <p:nvPr>
            <p:ph sz="quarter" idx="19"/>
          </p:nvPr>
        </p:nvSpPr>
        <p:spPr>
          <a:xfrm>
            <a:off x="6190638" y="2296583"/>
            <a:ext cx="5400000" cy="3830638"/>
          </a:xfrm>
        </p:spPr>
        <p:txBody>
          <a:bodyPr vert="horz" lIns="91440" tIns="45720" rIns="91440" bIns="45720" rtlCol="0" anchor="t">
            <a:normAutofit fontScale="92500"/>
          </a:bodyPr>
          <a:lstStyle/>
          <a:p>
            <a:r>
              <a:rPr lang="en-AU" sz="2200" b="1" dirty="0">
                <a:cs typeface="Calibri"/>
              </a:rPr>
              <a:t>Discussion points</a:t>
            </a:r>
          </a:p>
          <a:p>
            <a:pPr marL="457200" indent="-457200">
              <a:buFont typeface="+mj-lt"/>
              <a:buAutoNum type="arabicPeriod"/>
            </a:pPr>
            <a:r>
              <a:rPr lang="en-AU" dirty="0"/>
              <a:t>Which services on your network do you have accessible from the internet? Do you log access attempts to these services?</a:t>
            </a:r>
          </a:p>
          <a:p>
            <a:pPr marL="457200" indent="-457200">
              <a:buFont typeface="+mj-lt"/>
              <a:buAutoNum type="arabicPeriod"/>
            </a:pPr>
            <a:r>
              <a:rPr lang="en-AU" dirty="0"/>
              <a:t>Does the login to accessible services enforce account lockout after repeated failed login attempts?</a:t>
            </a:r>
          </a:p>
          <a:p>
            <a:pPr marL="457200" indent="-457200">
              <a:buFont typeface="+mj-lt"/>
              <a:buAutoNum type="arabicPeriod"/>
            </a:pPr>
            <a:r>
              <a:rPr lang="en-AU" dirty="0"/>
              <a:t>What protections do you have against the use of stolen credentials e.g. secure passwords, multi factor authentication, password managers, password policy for changing passwords?</a:t>
            </a:r>
          </a:p>
        </p:txBody>
      </p:sp>
      <p:sp>
        <p:nvSpPr>
          <p:cNvPr id="4" name="Slide Number Placeholder 3"/>
          <p:cNvSpPr>
            <a:spLocks noGrp="1"/>
          </p:cNvSpPr>
          <p:nvPr>
            <p:ph type="sldNum" sz="quarter" idx="22"/>
          </p:nvPr>
        </p:nvSpPr>
        <p:spPr/>
        <p:txBody>
          <a:bodyPr/>
          <a:lstStyle/>
          <a:p>
            <a:fld id="{A179F83B-11CA-B84E-BC24-F49F8EBD43A8}" type="slidenum">
              <a:rPr lang="en-US" smtClean="0"/>
              <a:pPr/>
              <a:t>5</a:t>
            </a:fld>
            <a:endParaRPr lang="en-US" dirty="0"/>
          </a:p>
        </p:txBody>
      </p:sp>
    </p:spTree>
    <p:extLst>
      <p:ext uri="{BB962C8B-B14F-4D97-AF65-F5344CB8AC3E}">
        <p14:creationId xmlns:p14="http://schemas.microsoft.com/office/powerpoint/2010/main" val="2513936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3: </a:t>
            </a:r>
            <a:r>
              <a:rPr lang="en-AU" b="0" dirty="0"/>
              <a:t>Sensitive data</a:t>
            </a:r>
            <a:endParaRPr lang="en-AU" dirty="0"/>
          </a:p>
        </p:txBody>
      </p:sp>
      <p:sp>
        <p:nvSpPr>
          <p:cNvPr id="23" name="Content Placeholder 22"/>
          <p:cNvSpPr>
            <a:spLocks noGrp="1"/>
          </p:cNvSpPr>
          <p:nvPr>
            <p:ph sz="quarter" idx="18"/>
          </p:nvPr>
        </p:nvSpPr>
        <p:spPr/>
        <p:txBody>
          <a:bodyPr/>
          <a:lstStyle/>
          <a:p>
            <a:r>
              <a:rPr lang="en-AU" dirty="0"/>
              <a:t>The attacker has gained access to your network via an unidentified external interface using the obtained credentials and is now seeking to get access to sensitive data on your network.</a:t>
            </a:r>
          </a:p>
        </p:txBody>
      </p:sp>
      <p:sp>
        <p:nvSpPr>
          <p:cNvPr id="24" name="Content Placeholder 23"/>
          <p:cNvSpPr>
            <a:spLocks noGrp="1"/>
          </p:cNvSpPr>
          <p:nvPr>
            <p:ph sz="quarter" idx="19"/>
          </p:nvPr>
        </p:nvSpPr>
        <p:spPr>
          <a:xfrm>
            <a:off x="6190638" y="2330450"/>
            <a:ext cx="5400000" cy="3830638"/>
          </a:xfrm>
        </p:spPr>
        <p:txBody>
          <a:bodyPr vert="horz" lIns="91440" tIns="45720" rIns="91440" bIns="45720" rtlCol="0" anchor="t">
            <a:normAutofit fontScale="85000" lnSpcReduction="20000"/>
          </a:bodyPr>
          <a:lstStyle/>
          <a:p>
            <a:r>
              <a:rPr lang="en-AU" sz="2400" b="1" dirty="0">
                <a:cs typeface="Calibri"/>
              </a:rPr>
              <a:t>Discussion points</a:t>
            </a:r>
          </a:p>
          <a:p>
            <a:pPr marL="457200" indent="-457200">
              <a:buFont typeface="+mj-lt"/>
              <a:buAutoNum type="arabicPeriod"/>
            </a:pPr>
            <a:r>
              <a:rPr lang="en-AU">
                <a:cs typeface="Calibri"/>
              </a:rPr>
              <a:t>Would the compromise of the third-party tool provide </a:t>
            </a:r>
            <a:r>
              <a:rPr lang="en-AU" dirty="0">
                <a:cs typeface="Calibri"/>
              </a:rPr>
              <a:t>any specific advantages to an attacker who also has access to your internal infrastructure? What about other </a:t>
            </a:r>
            <a:r>
              <a:rPr lang="en-AU">
                <a:cs typeface="Calibri"/>
              </a:rPr>
              <a:t>third-party</a:t>
            </a:r>
            <a:r>
              <a:rPr lang="en-AU" dirty="0">
                <a:cs typeface="Calibri"/>
              </a:rPr>
              <a:t> services?</a:t>
            </a:r>
            <a:endParaRPr lang="en-AU" dirty="0">
              <a:ea typeface="Calibri"/>
              <a:cs typeface="Calibri"/>
            </a:endParaRPr>
          </a:p>
          <a:p>
            <a:pPr marL="457200" indent="-457200">
              <a:buFont typeface="+mj-lt"/>
              <a:buAutoNum type="arabicPeriod"/>
            </a:pPr>
            <a:r>
              <a:rPr lang="en-AU">
                <a:cs typeface="Calibri"/>
              </a:rPr>
              <a:t>Do you know what and where your sensitive data is? </a:t>
            </a:r>
            <a:r>
              <a:rPr lang="en-AU" dirty="0">
                <a:cs typeface="Calibri"/>
              </a:rPr>
              <a:t>Have you assessed the implications to your organisation of this data being compromised by an attacker?</a:t>
            </a:r>
            <a:endParaRPr lang="en-AU" dirty="0">
              <a:ea typeface="Calibri"/>
              <a:cs typeface="Calibri"/>
            </a:endParaRPr>
          </a:p>
          <a:p>
            <a:pPr marL="457200" indent="-457200">
              <a:buFont typeface="+mj-lt"/>
              <a:buAutoNum type="arabicPeriod"/>
            </a:pPr>
            <a:r>
              <a:rPr lang="en-AU" dirty="0"/>
              <a:t>Can your technical team identify or become aware of the attack? How quickly could you detect suspicious activity on your network?</a:t>
            </a:r>
          </a:p>
          <a:p>
            <a:pPr marL="457200" indent="-457200">
              <a:buFont typeface="+mj-lt"/>
              <a:buAutoNum type="arabicPeriod"/>
            </a:pPr>
            <a:r>
              <a:rPr lang="en-AU" dirty="0"/>
              <a:t>Would you be able to tell what the attacker was doing?</a:t>
            </a:r>
          </a:p>
        </p:txBody>
      </p:sp>
      <p:sp>
        <p:nvSpPr>
          <p:cNvPr id="4" name="Slide Number Placeholder 3"/>
          <p:cNvSpPr>
            <a:spLocks noGrp="1"/>
          </p:cNvSpPr>
          <p:nvPr>
            <p:ph type="sldNum" sz="quarter" idx="22"/>
          </p:nvPr>
        </p:nvSpPr>
        <p:spPr/>
        <p:txBody>
          <a:bodyPr/>
          <a:lstStyle/>
          <a:p>
            <a:fld id="{A179F83B-11CA-B84E-BC24-F49F8EBD43A8}" type="slidenum">
              <a:rPr lang="en-US" smtClean="0"/>
              <a:pPr/>
              <a:t>6</a:t>
            </a:fld>
            <a:endParaRPr lang="en-US" dirty="0"/>
          </a:p>
        </p:txBody>
      </p:sp>
    </p:spTree>
    <p:extLst>
      <p:ext uri="{BB962C8B-B14F-4D97-AF65-F5344CB8AC3E}">
        <p14:creationId xmlns:p14="http://schemas.microsoft.com/office/powerpoint/2010/main" val="18174885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4: </a:t>
            </a:r>
            <a:r>
              <a:rPr lang="en-AU" b="0" dirty="0"/>
              <a:t>Temporary disruptions</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t>Your technical team detects this malicious activity and prevents the attack by temporarily blocking access from the compromised accounts. </a:t>
            </a:r>
          </a:p>
          <a:p>
            <a:r>
              <a:rPr lang="en-AU" dirty="0"/>
              <a:t>All users whose credentials were exposed in the initial credential stuffing attack have also changed their passwords.</a:t>
            </a:r>
          </a:p>
          <a:p>
            <a:r>
              <a:rPr lang="en-AU">
                <a:cs typeface="Calibri"/>
              </a:rPr>
              <a:t>However, the third-party e-commerce software is </a:t>
            </a:r>
            <a:r>
              <a:rPr lang="en-AU" dirty="0">
                <a:cs typeface="Calibri"/>
              </a:rPr>
              <a:t>temporarily unavailable following the compromise.</a:t>
            </a:r>
            <a:endParaRPr lang="en-AU" dirty="0">
              <a:ea typeface="Calibri"/>
              <a:cs typeface="Calibri"/>
            </a:endParaRPr>
          </a:p>
        </p:txBody>
      </p:sp>
      <p:sp>
        <p:nvSpPr>
          <p:cNvPr id="24" name="Content Placeholder 23"/>
          <p:cNvSpPr>
            <a:spLocks noGrp="1"/>
          </p:cNvSpPr>
          <p:nvPr>
            <p:ph sz="quarter" idx="19"/>
          </p:nvPr>
        </p:nvSpPr>
        <p:spPr>
          <a:xfrm>
            <a:off x="6190638" y="2296583"/>
            <a:ext cx="5400000" cy="3830638"/>
          </a:xfrm>
        </p:spPr>
        <p:txBody>
          <a:bodyPr vert="horz" lIns="91440" tIns="45720" rIns="91440" bIns="45720" rtlCol="0" anchor="t">
            <a:normAutofit/>
          </a:bodyPr>
          <a:lstStyle/>
          <a:p>
            <a:r>
              <a:rPr lang="en-AU" b="1" dirty="0"/>
              <a:t>Discussion points</a:t>
            </a:r>
          </a:p>
          <a:p>
            <a:pPr marL="457200" indent="-457200">
              <a:buFont typeface="+mj-lt"/>
              <a:buAutoNum type="arabicPeriod"/>
            </a:pPr>
            <a:r>
              <a:rPr lang="en-AU" dirty="0"/>
              <a:t>Do you have a plan for managing any disrupted services in your organisation?</a:t>
            </a:r>
          </a:p>
          <a:p>
            <a:pPr marL="457200" indent="-457200">
              <a:buFont typeface="+mj-lt"/>
              <a:buAutoNum type="arabicPeriod"/>
            </a:pPr>
            <a:r>
              <a:rPr lang="en-AU" dirty="0"/>
              <a:t>Do you have a business continuity plan should a compromise lead to a technical failure?</a:t>
            </a:r>
          </a:p>
          <a:p>
            <a:pPr marL="457200" indent="-457200">
              <a:buFont typeface="+mj-lt"/>
              <a:buAutoNum type="arabicPeriod"/>
            </a:pPr>
            <a:r>
              <a:rPr lang="en-AU" dirty="0">
                <a:cs typeface="Calibri"/>
              </a:rPr>
              <a:t>Do you have a good understanding of your Service Level Agreements and contingency plans with your </a:t>
            </a:r>
            <a:r>
              <a:rPr lang="en-AU">
                <a:cs typeface="Calibri"/>
              </a:rPr>
              <a:t>third-party</a:t>
            </a:r>
            <a:r>
              <a:rPr lang="en-AU" dirty="0">
                <a:cs typeface="Calibri"/>
              </a:rPr>
              <a:t> supplier?</a:t>
            </a:r>
            <a:endParaRPr lang="en-AU" dirty="0">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7</a:t>
            </a:fld>
            <a:endParaRPr lang="en-US" dirty="0"/>
          </a:p>
        </p:txBody>
      </p:sp>
    </p:spTree>
    <p:extLst>
      <p:ext uri="{BB962C8B-B14F-4D97-AF65-F5344CB8AC3E}">
        <p14:creationId xmlns:p14="http://schemas.microsoft.com/office/powerpoint/2010/main" val="3117636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17"/>
          <p:cNvSpPr>
            <a:spLocks noGrp="1"/>
          </p:cNvSpPr>
          <p:nvPr>
            <p:ph sz="quarter" idx="17"/>
          </p:nvPr>
        </p:nvSpPr>
        <p:spPr>
          <a:xfrm>
            <a:off x="1587843" y="1995617"/>
            <a:ext cx="10080696" cy="4774084"/>
          </a:xfrm>
        </p:spPr>
        <p:txBody>
          <a:bodyPr>
            <a:normAutofit fontScale="92500" lnSpcReduction="10000"/>
          </a:bodyPr>
          <a:lstStyle/>
          <a:p>
            <a:pPr marL="342900" indent="-342900">
              <a:buFont typeface="Arial" panose="020B0604020202020204" pitchFamily="34" charset="0"/>
              <a:buChar char="•"/>
            </a:pPr>
            <a:r>
              <a:rPr lang="en-AU" dirty="0"/>
              <a:t>What did you learn from running this exercise?</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342900" indent="-342900">
              <a:buFont typeface="Arial" panose="020B0604020202020204" pitchFamily="34" charset="0"/>
              <a:buChar char="•"/>
            </a:pPr>
            <a:r>
              <a:rPr lang="en-AU" dirty="0"/>
              <a:t>How has your understanding of preventing this type of </a:t>
            </a:r>
            <a:r>
              <a:rPr lang="en-AU" dirty="0" smtClean="0"/>
              <a:t>cyber security </a:t>
            </a:r>
            <a:r>
              <a:rPr lang="en-AU" dirty="0"/>
              <a:t>threat changed?</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342900" indent="-342900">
              <a:buFont typeface="Arial" panose="020B0604020202020204" pitchFamily="34" charset="0"/>
              <a:buChar char="•"/>
            </a:pPr>
            <a:r>
              <a:rPr lang="en-AU" dirty="0"/>
              <a:t>What will you look to change or implement across your organisation?</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br>
              <a:rPr lang="en-AU" dirty="0">
                <a:solidFill>
                  <a:schemeClr val="bg1">
                    <a:lumMod val="75000"/>
                  </a:schemeClr>
                </a:solidFill>
              </a:rPr>
            </a:br>
            <a:endParaRPr lang="en-AU" dirty="0">
              <a:solidFill>
                <a:schemeClr val="bg1">
                  <a:lumMod val="75000"/>
                </a:schemeClr>
              </a:solidFill>
            </a:endParaRPr>
          </a:p>
          <a:p>
            <a:pPr marL="342900" indent="-342900">
              <a:buFont typeface="Arial" panose="020B0604020202020204" pitchFamily="34" charset="0"/>
              <a:buChar char="•"/>
            </a:pPr>
            <a:endParaRPr lang="en-AU" dirty="0"/>
          </a:p>
        </p:txBody>
      </p:sp>
      <p:sp>
        <p:nvSpPr>
          <p:cNvPr id="16" name="Title 15"/>
          <p:cNvSpPr>
            <a:spLocks noGrp="1"/>
          </p:cNvSpPr>
          <p:nvPr>
            <p:ph type="title"/>
          </p:nvPr>
        </p:nvSpPr>
        <p:spPr>
          <a:xfrm>
            <a:off x="1587843" y="846815"/>
            <a:ext cx="10002795" cy="755373"/>
          </a:xfrm>
        </p:spPr>
        <p:txBody>
          <a:bodyPr/>
          <a:lstStyle/>
          <a:p>
            <a:r>
              <a:rPr lang="en-AU" dirty="0"/>
              <a:t>Discussion outcomes</a:t>
            </a:r>
          </a:p>
        </p:txBody>
      </p:sp>
      <p:sp>
        <p:nvSpPr>
          <p:cNvPr id="8" name="Slide Number Placeholder 7"/>
          <p:cNvSpPr>
            <a:spLocks noGrp="1"/>
          </p:cNvSpPr>
          <p:nvPr>
            <p:ph type="sldNum" sz="quarter" idx="20"/>
          </p:nvPr>
        </p:nvSpPr>
        <p:spPr/>
        <p:txBody>
          <a:bodyPr/>
          <a:lstStyle/>
          <a:p>
            <a:fld id="{A179F83B-11CA-B84E-BC24-F49F8EBD43A8}" type="slidenum">
              <a:rPr lang="en-US" smtClean="0"/>
              <a:pPr/>
              <a:t>8</a:t>
            </a:fld>
            <a:endParaRPr lang="en-US" dirty="0"/>
          </a:p>
        </p:txBody>
      </p:sp>
    </p:spTree>
    <p:extLst>
      <p:ext uri="{BB962C8B-B14F-4D97-AF65-F5344CB8AC3E}">
        <p14:creationId xmlns:p14="http://schemas.microsoft.com/office/powerpoint/2010/main" val="29373763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90251" y="1264329"/>
            <a:ext cx="11000387" cy="4054431"/>
          </a:xfrm>
        </p:spPr>
        <p:txBody>
          <a:bodyPr/>
          <a:lstStyle/>
          <a:p>
            <a:pPr algn="ctr"/>
            <a:r>
              <a:rPr lang="en-AU" dirty="0"/>
              <a:t>End of exercise</a:t>
            </a:r>
            <a:br>
              <a:rPr lang="en-AU" dirty="0"/>
            </a:br>
            <a:r>
              <a:rPr lang="en-AU" sz="2000" b="0" dirty="0">
                <a:solidFill>
                  <a:schemeClr val="bg1"/>
                </a:solidFill>
              </a:rPr>
              <a:t>Thank you for your participation</a:t>
            </a:r>
          </a:p>
        </p:txBody>
      </p:sp>
      <p:sp>
        <p:nvSpPr>
          <p:cNvPr id="6" name="Footer Placeholder 5"/>
          <p:cNvSpPr>
            <a:spLocks noGrp="1"/>
          </p:cNvSpPr>
          <p:nvPr>
            <p:ph type="ftr" sz="quarter" idx="19"/>
          </p:nvPr>
        </p:nvSpPr>
        <p:spPr/>
        <p:txBody>
          <a:bodyPr/>
          <a:lstStyle/>
          <a:p>
            <a:r>
              <a:rPr lang="en-AU" dirty="0"/>
              <a:t>cyber.gov.au</a:t>
            </a:r>
          </a:p>
        </p:txBody>
      </p:sp>
      <p:sp>
        <p:nvSpPr>
          <p:cNvPr id="7" name="Slide Number Placeholder 6"/>
          <p:cNvSpPr>
            <a:spLocks noGrp="1"/>
          </p:cNvSpPr>
          <p:nvPr>
            <p:ph type="sldNum" sz="quarter" idx="20"/>
          </p:nvPr>
        </p:nvSpPr>
        <p:spPr/>
        <p:txBody>
          <a:bodyPr/>
          <a:lstStyle/>
          <a:p>
            <a:fld id="{A179F83B-11CA-B84E-BC24-F49F8EBD43A8}" type="slidenum">
              <a:rPr lang="en-US" smtClean="0"/>
              <a:pPr/>
              <a:t>9</a:t>
            </a:fld>
            <a:endParaRPr lang="en-US" dirty="0"/>
          </a:p>
        </p:txBody>
      </p:sp>
    </p:spTree>
    <p:extLst>
      <p:ext uri="{BB962C8B-B14F-4D97-AF65-F5344CB8AC3E}">
        <p14:creationId xmlns:p14="http://schemas.microsoft.com/office/powerpoint/2010/main" val="1444354001"/>
      </p:ext>
    </p:extLst>
  </p:cSld>
  <p:clrMapOvr>
    <a:masterClrMapping/>
  </p:clrMapOvr>
</p:sld>
</file>

<file path=ppt/theme/theme1.xml><?xml version="1.0" encoding="utf-8"?>
<a:theme xmlns:a="http://schemas.openxmlformats.org/drawingml/2006/main" name="Office Theme">
  <a:themeElements>
    <a:clrScheme name="ASD-ACSC harmonised">
      <a:dk1>
        <a:srgbClr val="072E57"/>
      </a:dk1>
      <a:lt1>
        <a:sysClr val="window" lastClr="FFFFFF"/>
      </a:lt1>
      <a:dk2>
        <a:srgbClr val="072E57"/>
      </a:dk2>
      <a:lt2>
        <a:srgbClr val="F2F2F2"/>
      </a:lt2>
      <a:accent1>
        <a:srgbClr val="006DB7"/>
      </a:accent1>
      <a:accent2>
        <a:srgbClr val="009E88"/>
      </a:accent2>
      <a:accent3>
        <a:srgbClr val="F5AE38"/>
      </a:accent3>
      <a:accent4>
        <a:srgbClr val="ED7A23"/>
      </a:accent4>
      <a:accent5>
        <a:srgbClr val="E92029"/>
      </a:accent5>
      <a:accent6>
        <a:srgbClr val="6950A1"/>
      </a:accent6>
      <a:hlink>
        <a:srgbClr val="00B5D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sz="1600" dirty="0" err="1">
            <a:solidFill>
              <a:srgbClr val="001D44"/>
            </a:solidFill>
            <a:effectLst/>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ASD-ACSC 16x9 template Aug2024.potx" id="{F60255E0-4108-4FB8-99F3-97122B12182A}" vid="{BC324B17-6CD7-4C56-97E6-108C0A5AA8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13829aca-c9e0-4f09-98d9-eb676f2f1066" xsi:nil="true"/>
    <lcf76f155ced4ddcb4097134ff3c332f xmlns="666efb30-2678-4858-b162-983968158e30">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24B7F6E302814C8127D1769DAA7DA6" ma:contentTypeVersion="11" ma:contentTypeDescription="Create a new document." ma:contentTypeScope="" ma:versionID="d77aee18283362bbe2556c66cdadb87e">
  <xsd:schema xmlns:xsd="http://www.w3.org/2001/XMLSchema" xmlns:xs="http://www.w3.org/2001/XMLSchema" xmlns:p="http://schemas.microsoft.com/office/2006/metadata/properties" xmlns:ns2="666efb30-2678-4858-b162-983968158e30" xmlns:ns3="13829aca-c9e0-4f09-98d9-eb676f2f1066" targetNamespace="http://schemas.microsoft.com/office/2006/metadata/properties" ma:root="true" ma:fieldsID="ec046cde678e17e5e9c1f726824a44f9" ns2:_="" ns3:_="">
    <xsd:import namespace="666efb30-2678-4858-b162-983968158e30"/>
    <xsd:import namespace="13829aca-c9e0-4f09-98d9-eb676f2f106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6efb30-2678-4858-b162-983968158e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37a99db-23d5-4276-ae15-d2cd0b653fd7"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829aca-c9e0-4f09-98d9-eb676f2f1066"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8318922-c6a4-4b62-8cfb-2305d889ffd3}" ma:internalName="TaxCatchAll" ma:showField="CatchAllData" ma:web="13829aca-c9e0-4f09-98d9-eb676f2f106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EB29175-6C80-456A-BEA5-008AF899C5ED}">
  <ds:schemaRefs>
    <ds:schemaRef ds:uri="http://schemas.microsoft.com/sharepoint/v3/contenttype/forms"/>
  </ds:schemaRefs>
</ds:datastoreItem>
</file>

<file path=customXml/itemProps2.xml><?xml version="1.0" encoding="utf-8"?>
<ds:datastoreItem xmlns:ds="http://schemas.openxmlformats.org/officeDocument/2006/customXml" ds:itemID="{8C2CEB49-09E5-4AF7-8526-F405CA6E2FB5}">
  <ds:schemaRefs>
    <ds:schemaRef ds:uri="http://schemas.microsoft.com/office/2006/metadata/properties"/>
    <ds:schemaRef ds:uri="http://purl.org/dc/dcmitype/"/>
    <ds:schemaRef ds:uri="13829aca-c9e0-4f09-98d9-eb676f2f1066"/>
    <ds:schemaRef ds:uri="http://purl.org/dc/elements/1.1/"/>
    <ds:schemaRef ds:uri="http://schemas.openxmlformats.org/package/2006/metadata/core-properties"/>
    <ds:schemaRef ds:uri="http://schemas.microsoft.com/office/infopath/2007/PartnerControls"/>
    <ds:schemaRef ds:uri="http://schemas.microsoft.com/office/2006/documentManagement/types"/>
    <ds:schemaRef ds:uri="http://purl.org/dc/terms/"/>
    <ds:schemaRef ds:uri="666efb30-2678-4858-b162-983968158e30"/>
    <ds:schemaRef ds:uri="http://www.w3.org/XML/1998/namespace"/>
  </ds:schemaRefs>
</ds:datastoreItem>
</file>

<file path=customXml/itemProps3.xml><?xml version="1.0" encoding="utf-8"?>
<ds:datastoreItem xmlns:ds="http://schemas.openxmlformats.org/officeDocument/2006/customXml" ds:itemID="{64C64115-9936-4B45-96C2-597F79E514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6efb30-2678-4858-b162-983968158e30"/>
    <ds:schemaRef ds:uri="13829aca-c9e0-4f09-98d9-eb676f2f10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BN88057260</Template>
  <TotalTime>937</TotalTime>
  <Words>764</Words>
  <Application>Microsoft Office PowerPoint</Application>
  <PresentationFormat>Widescreen</PresentationFormat>
  <Paragraphs>60</Paragraphs>
  <Slides>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MrEavesXLModOT-Bold</vt:lpstr>
      <vt:lpstr>MrEavesXLModOT-Reg</vt:lpstr>
      <vt:lpstr>Office Theme</vt:lpstr>
      <vt:lpstr>Cyber security exercise</vt:lpstr>
      <vt:lpstr>Principles of exercising</vt:lpstr>
      <vt:lpstr>Start exercise</vt:lpstr>
      <vt:lpstr>Inject 1: Third-Party hacked</vt:lpstr>
      <vt:lpstr>Inject 2: Stolen credentials</vt:lpstr>
      <vt:lpstr>Inject 3: Sensitive data</vt:lpstr>
      <vt:lpstr>Inject 4: Temporary disruptions</vt:lpstr>
      <vt:lpstr>Discussion outcomes</vt:lpstr>
      <vt:lpstr>End of exercise Thank you for your participation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Cybersecurity exercise</dc:title>
  <cp:lastModifiedBy>Boyle, Josh MR 2</cp:lastModifiedBy>
  <cp:revision>33</cp:revision>
  <dcterms:created xsi:type="dcterms:W3CDTF">2024-09-17T23:26:14Z</dcterms:created>
  <dcterms:modified xsi:type="dcterms:W3CDTF">2025-06-19T06:38:25Z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32123</vt:lpwstr>
  </property>
  <property fmtid="{D5CDD505-2E9C-101B-9397-08002B2CF9AE}" pid="3" name="Objective-Id">
    <vt:lpwstr>BN93289223</vt:lpwstr>
  </property>
  <property fmtid="{D5CDD505-2E9C-101B-9397-08002B2CF9AE}" pid="4" name="Objective-Title">
    <vt:lpwstr>ASD-ACSC Presentation - Harmonised 16x9</vt:lpwstr>
  </property>
  <property fmtid="{D5CDD505-2E9C-101B-9397-08002B2CF9AE}" pid="5" name="Objective-Comment">
    <vt:lpwstr/>
  </property>
  <property fmtid="{D5CDD505-2E9C-101B-9397-08002B2CF9AE}" pid="6" name="Objective-CreationStamp">
    <vt:filetime>2024-11-28T22:21:31Z</vt:filetime>
  </property>
  <property fmtid="{D5CDD505-2E9C-101B-9397-08002B2CF9AE}" pid="7" name="Objective-IsApproved">
    <vt:bool>false</vt:bool>
  </property>
  <property fmtid="{D5CDD505-2E9C-101B-9397-08002B2CF9AE}" pid="8" name="Objective-IsPublished">
    <vt:bool>false</vt:bool>
  </property>
  <property fmtid="{D5CDD505-2E9C-101B-9397-08002B2CF9AE}" pid="9" name="Objective-DatePublished">
    <vt:lpwstr/>
  </property>
  <property fmtid="{D5CDD505-2E9C-101B-9397-08002B2CF9AE}" pid="10" name="Objective-ModificationStamp">
    <vt:filetime>2025-02-03T05:10:50Z</vt:filetime>
  </property>
  <property fmtid="{D5CDD505-2E9C-101B-9397-08002B2CF9AE}" pid="11" name="Objective-Owner">
    <vt:lpwstr>Boag, Susanne Ms</vt:lpwstr>
  </property>
  <property fmtid="{D5CDD505-2E9C-101B-9397-08002B2CF9AE}" pid="12" name="Objective-Path">
    <vt:lpwstr>Objective Global Folder - PROD:Statutory Agencies:Australian Signals Directorate:ASD : Australian Signals Directorate:Pre-REDSPICE ASD Structure:ACSC GROUP:PEP - PARTNERSHIPS ENGAGEMENT AND PROGRAMS DIVISION:Ministerial Media &amp; Communications Branch (MMC </vt:lpwstr>
  </property>
  <property fmtid="{D5CDD505-2E9C-101B-9397-08002B2CF9AE}" pid="13" name="Objective-Parent">
    <vt:lpwstr>Templates (Word &amp; PPT)</vt:lpwstr>
  </property>
  <property fmtid="{D5CDD505-2E9C-101B-9397-08002B2CF9AE}" pid="14" name="Objective-State">
    <vt:lpwstr>Being Edited</vt:lpwstr>
  </property>
  <property fmtid="{D5CDD505-2E9C-101B-9397-08002B2CF9AE}" pid="15" name="Objective-Version">
    <vt:lpwstr>0.3</vt:lpwstr>
  </property>
  <property fmtid="{D5CDD505-2E9C-101B-9397-08002B2CF9AE}" pid="16" name="Objective-VersionNumber">
    <vt:i4>3</vt:i4>
  </property>
  <property fmtid="{D5CDD505-2E9C-101B-9397-08002B2CF9AE}" pid="17" name="Objective-VersionComment">
    <vt:lpwstr/>
  </property>
  <property fmtid="{D5CDD505-2E9C-101B-9397-08002B2CF9AE}" pid="18" name="Objective-FileNumber">
    <vt:lpwstr/>
  </property>
  <property fmtid="{D5CDD505-2E9C-101B-9397-08002B2CF9AE}" pid="19" name="Objective-Classification">
    <vt:lpwstr>[Inherited - Protected]</vt:lpwstr>
  </property>
  <property fmtid="{D5CDD505-2E9C-101B-9397-08002B2CF9AE}" pid="20" name="Objective-Caveats">
    <vt:lpwstr/>
  </property>
  <property fmtid="{D5CDD505-2E9C-101B-9397-08002B2CF9AE}" pid="21" name="Objective-Document Type [system]">
    <vt:lpwstr/>
  </property>
  <property fmtid="{D5CDD505-2E9C-101B-9397-08002B2CF9AE}" pid="22" name="Objective-Reason for Security Classification Change [system]">
    <vt:lpwstr/>
  </property>
  <property fmtid="{D5CDD505-2E9C-101B-9397-08002B2CF9AE}" pid="23" name="ContentTypeId">
    <vt:lpwstr>0x0101006824B7F6E302814C8127D1769DAA7DA6</vt:lpwstr>
  </property>
  <property fmtid="{D5CDD505-2E9C-101B-9397-08002B2CF9AE}" pid="24" name="MediaServiceImageTags">
    <vt:lpwstr/>
  </property>
</Properties>
</file>