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6" r:id="rId5"/>
    <p:sldId id="265" r:id="rId6"/>
    <p:sldId id="282" r:id="rId7"/>
    <p:sldId id="281" r:id="rId8"/>
    <p:sldId id="279" r:id="rId9"/>
    <p:sldId id="280" r:id="rId10"/>
    <p:sldId id="273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58E27-F02B-FF85-976C-B9B154282C1C}" v="229" dt="2025-05-12T02:56:09.5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1269" autoAdjust="0"/>
  </p:normalViewPr>
  <p:slideViewPr>
    <p:cSldViewPr snapToGrid="0">
      <p:cViewPr varScale="1">
        <p:scale>
          <a:sx n="152" d="100"/>
          <a:sy n="152" d="100"/>
        </p:scale>
        <p:origin x="652" y="96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74A636AE-EF2B-923E-80EC-7DF44D126647}"/>
    <pc:docChg chg="modSld">
      <pc:chgData name="Boyle, Josh MR 2" userId="S::josh.boyle2@defence.gov.au::0c723b92-23be-49c8-bcb6-0bf5ff9aa284" providerId="AD" clId="Web-{74A636AE-EF2B-923E-80EC-7DF44D126647}" dt="2025-05-09T03:28:51.668" v="32" actId="20577"/>
      <pc:docMkLst>
        <pc:docMk/>
      </pc:docMkLst>
      <pc:sldChg chg="modSp">
        <pc:chgData name="Boyle, Josh MR 2" userId="S::josh.boyle2@defence.gov.au::0c723b92-23be-49c8-bcb6-0bf5ff9aa284" providerId="AD" clId="Web-{74A636AE-EF2B-923E-80EC-7DF44D126647}" dt="2025-05-09T03:28:51.668" v="32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74A636AE-EF2B-923E-80EC-7DF44D126647}" dt="2025-05-09T03:28:51.668" v="32" actId="20577"/>
          <ac:spMkLst>
            <pc:docMk/>
            <pc:sldMk cId="254698354" sldId="270"/>
            <ac:spMk id="3" creationId="{00000000-0000-0000-0000-000000000000}"/>
          </ac:spMkLst>
        </pc:spChg>
      </pc:sldChg>
    </pc:docChg>
  </pc:docChgLst>
  <pc:docChgLst>
    <pc:chgData name="Boyle, Josh MR 2" userId="S::josh.boyle2@defence.gov.au::0c723b92-23be-49c8-bcb6-0bf5ff9aa284" providerId="AD" clId="Web-{1F9D0684-C12B-42B7-D4A7-BC2BFF4BAF25}"/>
    <pc:docChg chg="addSld delSld modSld">
      <pc:chgData name="Boyle, Josh MR 2" userId="S::josh.boyle2@defence.gov.au::0c723b92-23be-49c8-bcb6-0bf5ff9aa284" providerId="AD" clId="Web-{1F9D0684-C12B-42B7-D4A7-BC2BFF4BAF25}" dt="2025-05-09T05:53:33.632" v="167" actId="20577"/>
      <pc:docMkLst>
        <pc:docMk/>
      </pc:docMkLst>
      <pc:sldChg chg="addSp delSp modSp">
        <pc:chgData name="Boyle, Josh MR 2" userId="S::josh.boyle2@defence.gov.au::0c723b92-23be-49c8-bcb6-0bf5ff9aa284" providerId="AD" clId="Web-{1F9D0684-C12B-42B7-D4A7-BC2BFF4BAF25}" dt="2025-05-09T05:41:30.031" v="69" actId="20577"/>
        <pc:sldMkLst>
          <pc:docMk/>
          <pc:sldMk cId="3470091478" sldId="265"/>
        </pc:sldMkLst>
        <pc:spChg chg="add mod">
          <ac:chgData name="Boyle, Josh MR 2" userId="S::josh.boyle2@defence.gov.au::0c723b92-23be-49c8-bcb6-0bf5ff9aa284" providerId="AD" clId="Web-{1F9D0684-C12B-42B7-D4A7-BC2BFF4BAF25}" dt="2025-05-09T05:41:30.031" v="69" actId="20577"/>
          <ac:spMkLst>
            <pc:docMk/>
            <pc:sldMk cId="3470091478" sldId="265"/>
            <ac:spMk id="3" creationId="{10E58281-BC91-67A3-BA9A-EABDAD3C2A34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40:10.623" v="51" actId="20577"/>
          <ac:spMkLst>
            <pc:docMk/>
            <pc:sldMk cId="3470091478" sldId="265"/>
            <ac:spMk id="1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39:36.716" v="46" actId="20577"/>
          <ac:spMkLst>
            <pc:docMk/>
            <pc:sldMk cId="3470091478" sldId="265"/>
            <ac:spMk id="21" creationId="{00000000-0000-0000-0000-000000000000}"/>
          </ac:spMkLst>
        </pc:spChg>
        <pc:picChg chg="del">
          <ac:chgData name="Boyle, Josh MR 2" userId="S::josh.boyle2@defence.gov.au::0c723b92-23be-49c8-bcb6-0bf5ff9aa284" providerId="AD" clId="Web-{1F9D0684-C12B-42B7-D4A7-BC2BFF4BAF25}" dt="2025-05-09T05:38:59.434" v="38"/>
          <ac:picMkLst>
            <pc:docMk/>
            <pc:sldMk cId="3470091478" sldId="265"/>
            <ac:picMk id="5" creationId="{00000000-0000-0000-0000-000000000000}"/>
          </ac:picMkLst>
        </pc:picChg>
      </pc:sldChg>
      <pc:sldChg chg="modSp">
        <pc:chgData name="Boyle, Josh MR 2" userId="S::josh.boyle2@defence.gov.au::0c723b92-23be-49c8-bcb6-0bf5ff9aa284" providerId="AD" clId="Web-{1F9D0684-C12B-42B7-D4A7-BC2BFF4BAF25}" dt="2025-05-09T05:37:47.073" v="28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1F9D0684-C12B-42B7-D4A7-BC2BFF4BAF25}" dt="2025-05-09T05:35:54.554" v="3" actId="20577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37:47.073" v="28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del">
        <pc:chgData name="Boyle, Josh MR 2" userId="S::josh.boyle2@defence.gov.au::0c723b92-23be-49c8-bcb6-0bf5ff9aa284" providerId="AD" clId="Web-{1F9D0684-C12B-42B7-D4A7-BC2BFF4BAF25}" dt="2025-05-09T05:41:42.437" v="71"/>
        <pc:sldMkLst>
          <pc:docMk/>
          <pc:sldMk cId="2513936866" sldId="272"/>
        </pc:sldMkLst>
      </pc:sldChg>
      <pc:sldChg chg="del">
        <pc:chgData name="Boyle, Josh MR 2" userId="S::josh.boyle2@defence.gov.au::0c723b92-23be-49c8-bcb6-0bf5ff9aa284" providerId="AD" clId="Web-{1F9D0684-C12B-42B7-D4A7-BC2BFF4BAF25}" dt="2025-05-09T05:41:43.156" v="72"/>
        <pc:sldMkLst>
          <pc:docMk/>
          <pc:sldMk cId="3094018255" sldId="274"/>
        </pc:sldMkLst>
      </pc:sldChg>
      <pc:sldChg chg="del">
        <pc:chgData name="Boyle, Josh MR 2" userId="S::josh.boyle2@defence.gov.au::0c723b92-23be-49c8-bcb6-0bf5ff9aa284" providerId="AD" clId="Web-{1F9D0684-C12B-42B7-D4A7-BC2BFF4BAF25}" dt="2025-05-09T05:41:44.484" v="73"/>
        <pc:sldMkLst>
          <pc:docMk/>
          <pc:sldMk cId="116110578" sldId="275"/>
        </pc:sldMkLst>
      </pc:sldChg>
      <pc:sldChg chg="del">
        <pc:chgData name="Boyle, Josh MR 2" userId="S::josh.boyle2@defence.gov.au::0c723b92-23be-49c8-bcb6-0bf5ff9aa284" providerId="AD" clId="Web-{1F9D0684-C12B-42B7-D4A7-BC2BFF4BAF25}" dt="2025-05-09T05:41:45.922" v="74"/>
        <pc:sldMkLst>
          <pc:docMk/>
          <pc:sldMk cId="759907972" sldId="276"/>
        </pc:sldMkLst>
      </pc:sldChg>
      <pc:sldChg chg="del">
        <pc:chgData name="Boyle, Josh MR 2" userId="S::josh.boyle2@defence.gov.au::0c723b92-23be-49c8-bcb6-0bf5ff9aa284" providerId="AD" clId="Web-{1F9D0684-C12B-42B7-D4A7-BC2BFF4BAF25}" dt="2025-05-09T05:41:40.359" v="70"/>
        <pc:sldMkLst>
          <pc:docMk/>
          <pc:sldMk cId="3460802802" sldId="277"/>
        </pc:sldMkLst>
      </pc:sldChg>
      <pc:sldChg chg="modSp add replId">
        <pc:chgData name="Boyle, Josh MR 2" userId="S::josh.boyle2@defence.gov.au::0c723b92-23be-49c8-bcb6-0bf5ff9aa284" providerId="AD" clId="Web-{1F9D0684-C12B-42B7-D4A7-BC2BFF4BAF25}" dt="2025-05-09T05:38:54.324" v="37" actId="20577"/>
        <pc:sldMkLst>
          <pc:docMk/>
          <pc:sldMk cId="2255476223" sldId="278"/>
        </pc:sldMkLst>
        <pc:spChg chg="mod">
          <ac:chgData name="Boyle, Josh MR 2" userId="S::josh.boyle2@defence.gov.au::0c723b92-23be-49c8-bcb6-0bf5ff9aa284" providerId="AD" clId="Web-{1F9D0684-C12B-42B7-D4A7-BC2BFF4BAF25}" dt="2025-05-09T05:38:54.324" v="37" actId="20577"/>
          <ac:spMkLst>
            <pc:docMk/>
            <pc:sldMk cId="2255476223" sldId="278"/>
            <ac:spMk id="3" creationId="{7123F146-68E4-C5F6-30CF-193B204047AB}"/>
          </ac:spMkLst>
        </pc:spChg>
      </pc:sldChg>
      <pc:sldChg chg="modSp add replId">
        <pc:chgData name="Boyle, Josh MR 2" userId="S::josh.boyle2@defence.gov.au::0c723b92-23be-49c8-bcb6-0bf5ff9aa284" providerId="AD" clId="Web-{1F9D0684-C12B-42B7-D4A7-BC2BFF4BAF25}" dt="2025-05-09T05:48:56.807" v="109" actId="20577"/>
        <pc:sldMkLst>
          <pc:docMk/>
          <pc:sldMk cId="2669146640" sldId="279"/>
        </pc:sldMkLst>
        <pc:spChg chg="mod">
          <ac:chgData name="Boyle, Josh MR 2" userId="S::josh.boyle2@defence.gov.au::0c723b92-23be-49c8-bcb6-0bf5ff9aa284" providerId="AD" clId="Web-{1F9D0684-C12B-42B7-D4A7-BC2BFF4BAF25}" dt="2025-05-09T05:48:56.807" v="109" actId="20577"/>
          <ac:spMkLst>
            <pc:docMk/>
            <pc:sldMk cId="2669146640" sldId="279"/>
            <ac:spMk id="3" creationId="{EA1B2ECD-7E55-FEA9-D9C2-31B1132747AD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45:16.833" v="98" actId="20577"/>
          <ac:spMkLst>
            <pc:docMk/>
            <pc:sldMk cId="2669146640" sldId="279"/>
            <ac:spMk id="12" creationId="{50472400-1D16-DF49-94EB-9EB8E11E4358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43:13.314" v="91" actId="20577"/>
          <ac:spMkLst>
            <pc:docMk/>
            <pc:sldMk cId="2669146640" sldId="279"/>
            <ac:spMk id="21" creationId="{28E83077-F695-A24D-D171-9AE22E48D89B}"/>
          </ac:spMkLst>
        </pc:spChg>
      </pc:sldChg>
      <pc:sldChg chg="modSp add replId">
        <pc:chgData name="Boyle, Josh MR 2" userId="S::josh.boyle2@defence.gov.au::0c723b92-23be-49c8-bcb6-0bf5ff9aa284" providerId="AD" clId="Web-{1F9D0684-C12B-42B7-D4A7-BC2BFF4BAF25}" dt="2025-05-09T05:53:33.632" v="167" actId="20577"/>
        <pc:sldMkLst>
          <pc:docMk/>
          <pc:sldMk cId="2991906441" sldId="280"/>
        </pc:sldMkLst>
        <pc:spChg chg="mod">
          <ac:chgData name="Boyle, Josh MR 2" userId="S::josh.boyle2@defence.gov.au::0c723b92-23be-49c8-bcb6-0bf5ff9aa284" providerId="AD" clId="Web-{1F9D0684-C12B-42B7-D4A7-BC2BFF4BAF25}" dt="2025-05-09T05:53:33.632" v="167" actId="20577"/>
          <ac:spMkLst>
            <pc:docMk/>
            <pc:sldMk cId="2991906441" sldId="280"/>
            <ac:spMk id="3" creationId="{27FB8588-8862-A634-9C61-96A92674C4FB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52:18.311" v="155" actId="20577"/>
          <ac:spMkLst>
            <pc:docMk/>
            <pc:sldMk cId="2991906441" sldId="280"/>
            <ac:spMk id="12" creationId="{577D27E1-ECAE-5AF9-1372-A2589EFB4711}"/>
          </ac:spMkLst>
        </pc:spChg>
        <pc:spChg chg="mod">
          <ac:chgData name="Boyle, Josh MR 2" userId="S::josh.boyle2@defence.gov.au::0c723b92-23be-49c8-bcb6-0bf5ff9aa284" providerId="AD" clId="Web-{1F9D0684-C12B-42B7-D4A7-BC2BFF4BAF25}" dt="2025-05-09T05:51:41.842" v="149" actId="20577"/>
          <ac:spMkLst>
            <pc:docMk/>
            <pc:sldMk cId="2991906441" sldId="280"/>
            <ac:spMk id="21" creationId="{F57BC747-BD22-47E5-AC97-EB9B69EF3D44}"/>
          </ac:spMkLst>
        </pc:spChg>
      </pc:sldChg>
    </pc:docChg>
  </pc:docChgLst>
  <pc:docChgLst>
    <pc:chgData name="Boyle, Josh MR 2" userId="S::josh.boyle2@defence.gov.au::0c723b92-23be-49c8-bcb6-0bf5ff9aa284" providerId="AD" clId="Web-{9D058E27-F02B-FF85-976C-B9B154282C1C}"/>
    <pc:docChg chg="delSld modSld">
      <pc:chgData name="Boyle, Josh MR 2" userId="S::josh.boyle2@defence.gov.au::0c723b92-23be-49c8-bcb6-0bf5ff9aa284" providerId="AD" clId="Web-{9D058E27-F02B-FF85-976C-B9B154282C1C}" dt="2025-05-12T02:56:09.579" v="240" actId="20577"/>
      <pc:docMkLst>
        <pc:docMk/>
      </pc:docMkLst>
      <pc:sldChg chg="modSp">
        <pc:chgData name="Boyle, Josh MR 2" userId="S::josh.boyle2@defence.gov.au::0c723b92-23be-49c8-bcb6-0bf5ff9aa284" providerId="AD" clId="Web-{9D058E27-F02B-FF85-976C-B9B154282C1C}" dt="2025-05-12T02:54:32.876" v="200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9D058E27-F02B-FF85-976C-B9B154282C1C}" dt="2025-05-12T02:50:52.939" v="111" actId="20577"/>
          <ac:spMkLst>
            <pc:docMk/>
            <pc:sldMk cId="3470091478" sldId="265"/>
            <ac:spMk id="3" creationId="{10E58281-BC91-67A3-BA9A-EABDAD3C2A34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48:26.549" v="71" actId="20577"/>
          <ac:spMkLst>
            <pc:docMk/>
            <pc:sldMk cId="3470091478" sldId="265"/>
            <ac:spMk id="1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54:32.876" v="200" actId="20577"/>
          <ac:spMkLst>
            <pc:docMk/>
            <pc:sldMk cId="3470091478" sldId="265"/>
            <ac:spMk id="21" creationId="{00000000-0000-0000-0000-000000000000}"/>
          </ac:spMkLst>
        </pc:spChg>
      </pc:sldChg>
      <pc:sldChg chg="addSp modSp">
        <pc:chgData name="Boyle, Josh MR 2" userId="S::josh.boyle2@defence.gov.au::0c723b92-23be-49c8-bcb6-0bf5ff9aa284" providerId="AD" clId="Web-{9D058E27-F02B-FF85-976C-B9B154282C1C}" dt="2025-05-12T02:44:26.097" v="22" actId="1076"/>
        <pc:sldMkLst>
          <pc:docMk/>
          <pc:sldMk cId="3041181174" sldId="266"/>
        </pc:sldMkLst>
        <pc:spChg chg="mod">
          <ac:chgData name="Boyle, Josh MR 2" userId="S::josh.boyle2@defence.gov.au::0c723b92-23be-49c8-bcb6-0bf5ff9aa284" providerId="AD" clId="Web-{9D058E27-F02B-FF85-976C-B9B154282C1C}" dt="2025-05-12T02:44:09.847" v="20" actId="20577"/>
          <ac:spMkLst>
            <pc:docMk/>
            <pc:sldMk cId="3041181174" sldId="266"/>
            <ac:spMk id="13" creationId="{00000000-0000-0000-0000-000000000000}"/>
          </ac:spMkLst>
        </pc:spChg>
        <pc:picChg chg="add mod">
          <ac:chgData name="Boyle, Josh MR 2" userId="S::josh.boyle2@defence.gov.au::0c723b92-23be-49c8-bcb6-0bf5ff9aa284" providerId="AD" clId="Web-{9D058E27-F02B-FF85-976C-B9B154282C1C}" dt="2025-05-12T02:44:26.097" v="22" actId="1076"/>
          <ac:picMkLst>
            <pc:docMk/>
            <pc:sldMk cId="3041181174" sldId="266"/>
            <ac:picMk id="2" creationId="{4BC99800-2489-2E68-2128-132EC86E479D}"/>
          </ac:picMkLst>
        </pc:picChg>
      </pc:sldChg>
      <pc:sldChg chg="del">
        <pc:chgData name="Boyle, Josh MR 2" userId="S::josh.boyle2@defence.gov.au::0c723b92-23be-49c8-bcb6-0bf5ff9aa284" providerId="AD" clId="Web-{9D058E27-F02B-FF85-976C-B9B154282C1C}" dt="2025-05-12T02:47:24.190" v="61"/>
        <pc:sldMkLst>
          <pc:docMk/>
          <pc:sldMk cId="254698354" sldId="270"/>
        </pc:sldMkLst>
      </pc:sldChg>
      <pc:sldChg chg="modSp">
        <pc:chgData name="Boyle, Josh MR 2" userId="S::josh.boyle2@defence.gov.au::0c723b92-23be-49c8-bcb6-0bf5ff9aa284" providerId="AD" clId="Web-{9D058E27-F02B-FF85-976C-B9B154282C1C}" dt="2025-05-12T02:47:22.315" v="60" actId="20577"/>
        <pc:sldMkLst>
          <pc:docMk/>
          <pc:sldMk cId="2255476223" sldId="278"/>
        </pc:sldMkLst>
        <pc:spChg chg="mod">
          <ac:chgData name="Boyle, Josh MR 2" userId="S::josh.boyle2@defence.gov.au::0c723b92-23be-49c8-bcb6-0bf5ff9aa284" providerId="AD" clId="Web-{9D058E27-F02B-FF85-976C-B9B154282C1C}" dt="2025-05-12T02:47:22.315" v="60" actId="20577"/>
          <ac:spMkLst>
            <pc:docMk/>
            <pc:sldMk cId="2255476223" sldId="278"/>
            <ac:spMk id="3" creationId="{7123F146-68E4-C5F6-30CF-193B204047AB}"/>
          </ac:spMkLst>
        </pc:spChg>
      </pc:sldChg>
      <pc:sldChg chg="modSp">
        <pc:chgData name="Boyle, Josh MR 2" userId="S::josh.boyle2@defence.gov.au::0c723b92-23be-49c8-bcb6-0bf5ff9aa284" providerId="AD" clId="Web-{9D058E27-F02B-FF85-976C-B9B154282C1C}" dt="2025-05-12T02:54:27.501" v="199" actId="20577"/>
        <pc:sldMkLst>
          <pc:docMk/>
          <pc:sldMk cId="2669146640" sldId="279"/>
        </pc:sldMkLst>
        <pc:spChg chg="mod">
          <ac:chgData name="Boyle, Josh MR 2" userId="S::josh.boyle2@defence.gov.au::0c723b92-23be-49c8-bcb6-0bf5ff9aa284" providerId="AD" clId="Web-{9D058E27-F02B-FF85-976C-B9B154282C1C}" dt="2025-05-12T02:53:27.048" v="178" actId="20577"/>
          <ac:spMkLst>
            <pc:docMk/>
            <pc:sldMk cId="2669146640" sldId="279"/>
            <ac:spMk id="3" creationId="{EA1B2ECD-7E55-FEA9-D9C2-31B1132747AD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51:34.830" v="119" actId="20577"/>
          <ac:spMkLst>
            <pc:docMk/>
            <pc:sldMk cId="2669146640" sldId="279"/>
            <ac:spMk id="12" creationId="{50472400-1D16-DF49-94EB-9EB8E11E4358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54:27.501" v="199" actId="20577"/>
          <ac:spMkLst>
            <pc:docMk/>
            <pc:sldMk cId="2669146640" sldId="279"/>
            <ac:spMk id="21" creationId="{28E83077-F695-A24D-D171-9AE22E48D89B}"/>
          </ac:spMkLst>
        </pc:spChg>
      </pc:sldChg>
      <pc:sldChg chg="modSp">
        <pc:chgData name="Boyle, Josh MR 2" userId="S::josh.boyle2@defence.gov.au::0c723b92-23be-49c8-bcb6-0bf5ff9aa284" providerId="AD" clId="Web-{9D058E27-F02B-FF85-976C-B9B154282C1C}" dt="2025-05-12T02:56:09.579" v="240" actId="20577"/>
        <pc:sldMkLst>
          <pc:docMk/>
          <pc:sldMk cId="2991906441" sldId="280"/>
        </pc:sldMkLst>
        <pc:spChg chg="mod">
          <ac:chgData name="Boyle, Josh MR 2" userId="S::josh.boyle2@defence.gov.au::0c723b92-23be-49c8-bcb6-0bf5ff9aa284" providerId="AD" clId="Web-{9D058E27-F02B-FF85-976C-B9B154282C1C}" dt="2025-05-12T02:56:09.579" v="240" actId="20577"/>
          <ac:spMkLst>
            <pc:docMk/>
            <pc:sldMk cId="2991906441" sldId="280"/>
            <ac:spMk id="3" creationId="{27FB8588-8862-A634-9C61-96A92674C4FB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55:06.095" v="208" actId="20577"/>
          <ac:spMkLst>
            <pc:docMk/>
            <pc:sldMk cId="2991906441" sldId="280"/>
            <ac:spMk id="12" creationId="{577D27E1-ECAE-5AF9-1372-A2589EFB4711}"/>
          </ac:spMkLst>
        </pc:spChg>
        <pc:spChg chg="mod">
          <ac:chgData name="Boyle, Josh MR 2" userId="S::josh.boyle2@defence.gov.au::0c723b92-23be-49c8-bcb6-0bf5ff9aa284" providerId="AD" clId="Web-{9D058E27-F02B-FF85-976C-B9B154282C1C}" dt="2025-05-12T02:55:16.813" v="223" actId="20577"/>
          <ac:spMkLst>
            <pc:docMk/>
            <pc:sldMk cId="2991906441" sldId="280"/>
            <ac:spMk id="21" creationId="{F57BC747-BD22-47E5-AC97-EB9B69EF3D44}"/>
          </ac:spMkLst>
        </pc:spChg>
      </pc:sldChg>
    </pc:docChg>
  </pc:docChgLst>
  <pc:docChgLst>
    <pc:chgData name="Boyle, Josh MR 2" userId="S::josh.boyle2@defence.gov.au::0c723b92-23be-49c8-bcb6-0bf5ff9aa284" providerId="AD" clId="Web-{8D5202BD-E1EA-FF7C-C5B6-79F3F933DF39}"/>
    <pc:docChg chg="modSld">
      <pc:chgData name="Boyle, Josh MR 2" userId="S::josh.boyle2@defence.gov.au::0c723b92-23be-49c8-bcb6-0bf5ff9aa284" providerId="AD" clId="Web-{8D5202BD-E1EA-FF7C-C5B6-79F3F933DF39}" dt="2025-04-29T04:17:31.441" v="18" actId="20577"/>
      <pc:docMkLst>
        <pc:docMk/>
      </pc:docMkLst>
      <pc:sldChg chg="modSp">
        <pc:chgData name="Boyle, Josh MR 2" userId="S::josh.boyle2@defence.gov.au::0c723b92-23be-49c8-bcb6-0bf5ff9aa284" providerId="AD" clId="Web-{8D5202BD-E1EA-FF7C-C5B6-79F3F933DF39}" dt="2025-04-29T04:11:44.079" v="2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8D5202BD-E1EA-FF7C-C5B6-79F3F933DF39}" dt="2025-04-29T04:11:44.079" v="2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3:19.986" v="11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8D5202BD-E1EA-FF7C-C5B6-79F3F933DF39}" dt="2025-04-29T04:13:19.986" v="11" actId="20577"/>
          <ac:spMkLst>
            <pc:docMk/>
            <pc:sldMk cId="3470091478" sldId="265"/>
            <ac:spMk id="12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2:26.532" v="8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8D5202BD-E1EA-FF7C-C5B6-79F3F933DF39}" dt="2025-04-29T04:11:49.048" v="3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2:26.532" v="8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5:30.315" v="14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8D5202BD-E1EA-FF7C-C5B6-79F3F933DF39}" dt="2025-04-29T04:15:30.315" v="14" actId="20577"/>
          <ac:spMkLst>
            <pc:docMk/>
            <pc:sldMk cId="2513936866" sldId="272"/>
            <ac:spMk id="2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7:31.441" v="18" actId="20577"/>
        <pc:sldMkLst>
          <pc:docMk/>
          <pc:sldMk cId="116110578" sldId="275"/>
        </pc:sldMkLst>
        <pc:spChg chg="mod">
          <ac:chgData name="Boyle, Josh MR 2" userId="S::josh.boyle2@defence.gov.au::0c723b92-23be-49c8-bcb6-0bf5ff9aa284" providerId="AD" clId="Web-{8D5202BD-E1EA-FF7C-C5B6-79F3F933DF39}" dt="2025-04-29T04:17:08.832" v="17" actId="20577"/>
          <ac:spMkLst>
            <pc:docMk/>
            <pc:sldMk cId="116110578" sldId="275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7:31.441" v="18" actId="20577"/>
          <ac:spMkLst>
            <pc:docMk/>
            <pc:sldMk cId="116110578" sldId="27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4:21.393" v="13" actId="20577"/>
        <pc:sldMkLst>
          <pc:docMk/>
          <pc:sldMk cId="3460802802" sldId="277"/>
        </pc:sldMkLst>
        <pc:spChg chg="mod">
          <ac:chgData name="Boyle, Josh MR 2" userId="S::josh.boyle2@defence.gov.au::0c723b92-23be-49c8-bcb6-0bf5ff9aa284" providerId="AD" clId="Web-{8D5202BD-E1EA-FF7C-C5B6-79F3F933DF39}" dt="2025-04-29T04:13:23.049" v="12" actId="20577"/>
          <ac:spMkLst>
            <pc:docMk/>
            <pc:sldMk cId="3460802802" sldId="277"/>
            <ac:spMk id="1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4:21.393" v="13" actId="20577"/>
          <ac:spMkLst>
            <pc:docMk/>
            <pc:sldMk cId="3460802802" sldId="277"/>
            <ac:spMk id="24" creationId="{00000000-0000-0000-0000-000000000000}"/>
          </ac:spMkLst>
        </pc:spChg>
      </pc:sldChg>
    </pc:docChg>
  </pc:docChgLst>
  <pc:docChgLst>
    <pc:chgData clId="Web-{9D058E27-F02B-FF85-976C-B9B154282C1C}"/>
    <pc:docChg chg="modSld">
      <pc:chgData name="" userId="" providerId="" clId="Web-{9D058E27-F02B-FF85-976C-B9B154282C1C}" dt="2025-05-12T02:37:41.442" v="0"/>
      <pc:docMkLst>
        <pc:docMk/>
      </pc:docMkLst>
      <pc:sldChg chg="delSp">
        <pc:chgData name="" userId="" providerId="" clId="Web-{9D058E27-F02B-FF85-976C-B9B154282C1C}" dt="2025-05-12T02:37:41.442" v="0"/>
        <pc:sldMkLst>
          <pc:docMk/>
          <pc:sldMk cId="3041181174" sldId="266"/>
        </pc:sldMkLst>
        <pc:picChg chg="del">
          <ac:chgData name="" userId="" providerId="" clId="Web-{9D058E27-F02B-FF85-976C-B9B154282C1C}" dt="2025-05-12T02:37:41.442" v="0"/>
          <ac:picMkLst>
            <pc:docMk/>
            <pc:sldMk cId="3041181174" sldId="266"/>
            <ac:picMk id="3" creationId="{CE7CA59A-97F8-BA93-97BC-CE8A22626D13}"/>
          </ac:picMkLst>
        </pc:picChg>
      </pc:sldChg>
    </pc:docChg>
  </pc:docChgLst>
  <pc:docChgLst>
    <pc:chgData name="Boyle, Josh MR 2" userId="S::josh.boyle2@defence.gov.au::0c723b92-23be-49c8-bcb6-0bf5ff9aa284" providerId="AD" clId="Web-{F99AA20E-ACA1-6033-2ED2-07A63658E48A}"/>
    <pc:docChg chg="modSld">
      <pc:chgData name="Boyle, Josh MR 2" userId="S::josh.boyle2@defence.gov.au::0c723b92-23be-49c8-bcb6-0bf5ff9aa284" providerId="AD" clId="Web-{F99AA20E-ACA1-6033-2ED2-07A63658E48A}" dt="2025-05-09T05:33:29.738" v="42" actId="20577"/>
      <pc:docMkLst>
        <pc:docMk/>
      </pc:docMkLst>
      <pc:sldChg chg="addSp delSp modSp">
        <pc:chgData name="Boyle, Josh MR 2" userId="S::josh.boyle2@defence.gov.au::0c723b92-23be-49c8-bcb6-0bf5ff9aa284" providerId="AD" clId="Web-{F99AA20E-ACA1-6033-2ED2-07A63658E48A}" dt="2025-05-09T05:33:29.738" v="42" actId="20577"/>
        <pc:sldMkLst>
          <pc:docMk/>
          <pc:sldMk cId="3041181174" sldId="266"/>
        </pc:sldMkLst>
        <pc:spChg chg="mod">
          <ac:chgData name="Boyle, Josh MR 2" userId="S::josh.boyle2@defence.gov.au::0c723b92-23be-49c8-bcb6-0bf5ff9aa284" providerId="AD" clId="Web-{F99AA20E-ACA1-6033-2ED2-07A63658E48A}" dt="2025-05-09T05:33:29.738" v="42" actId="20577"/>
          <ac:spMkLst>
            <pc:docMk/>
            <pc:sldMk cId="3041181174" sldId="266"/>
            <ac:spMk id="13" creationId="{00000000-0000-0000-0000-000000000000}"/>
          </ac:spMkLst>
        </pc:spChg>
        <pc:picChg chg="del mod">
          <ac:chgData name="Boyle, Josh MR 2" userId="S::josh.boyle2@defence.gov.au::0c723b92-23be-49c8-bcb6-0bf5ff9aa284" providerId="AD" clId="Web-{F99AA20E-ACA1-6033-2ED2-07A63658E48A}" dt="2025-05-09T05:30:34.031" v="4"/>
          <ac:picMkLst>
            <pc:docMk/>
            <pc:sldMk cId="3041181174" sldId="266"/>
            <ac:picMk id="2" creationId="{00000000-0000-0000-0000-000000000000}"/>
          </ac:picMkLst>
        </pc:picChg>
        <pc:picChg chg="add mod">
          <ac:chgData name="Boyle, Josh MR 2" userId="S::josh.boyle2@defence.gov.au::0c723b92-23be-49c8-bcb6-0bf5ff9aa284" providerId="AD" clId="Web-{F99AA20E-ACA1-6033-2ED2-07A63658E48A}" dt="2025-05-09T05:32:04.783" v="20"/>
          <ac:picMkLst>
            <pc:docMk/>
            <pc:sldMk cId="3041181174" sldId="266"/>
            <ac:picMk id="3" creationId="{CE7CA59A-97F8-BA93-97BC-CE8A22626D1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19/06/2025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19/06/2025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8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2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31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94991-EE95-486F-36BB-858D4797B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EB4D2D-3944-ED00-804B-1E0EC68604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6250C2-FA82-850D-753C-61D48F915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F375E-998D-C8A1-B9F3-A3897E757F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415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F9E65-D4B0-26BC-20C2-5C6011FED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386BF0-0E64-F202-9316-7BF7670947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5249BD-2E0D-918C-5DBD-651060FF68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5CD67-C5A1-DF1B-2ADE-7B2578EF62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50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4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>
                <a:latin typeface="MrEavesXLModOT-Bold" panose="020B0803060502020204" pitchFamily="34" charset="0"/>
              </a:rPr>
              <a:t>cyber</a:t>
            </a:r>
            <a:r>
              <a:rPr lang="en-AU"/>
              <a:t>.gov.au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87719"/>
            <a:ext cx="6786733" cy="73412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ea typeface="Calibri"/>
                <a:cs typeface="Calibri"/>
              </a:rPr>
              <a:t>Distributed Denial-of-Service (DDoS) attack</a:t>
            </a:r>
            <a:endParaRPr lang="en-AU" dirty="0">
              <a:ea typeface="Calibri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3896360"/>
            <a:ext cx="6786733" cy="163068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2" name="Picture 1" descr="A computer with a skull on the screen&#10;&#10;AI-generated content may be incorrect.">
            <a:extLst>
              <a:ext uri="{FF2B5EF4-FFF2-40B4-BE49-F238E27FC236}">
                <a16:creationId xmlns:a16="http://schemas.microsoft.com/office/drawing/2014/main" id="{4BC99800-2489-2E68-2128-132EC86E4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76" y="2286001"/>
            <a:ext cx="2520880" cy="202353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86373"/>
            <a:ext cx="7765748" cy="973191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776" y="1086373"/>
            <a:ext cx="7765748" cy="973191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123F146-68E4-C5F6-30CF-193B204047A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4954" y="2154767"/>
            <a:ext cx="9480126" cy="36670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0000"/>
              </a:lnSpc>
            </a:pPr>
            <a:r>
              <a:rPr lang="en-AU" dirty="0" err="1">
                <a:cs typeface="Calibri"/>
              </a:rPr>
              <a:t>DoS</a:t>
            </a:r>
            <a:r>
              <a:rPr lang="en-AU" dirty="0">
                <a:cs typeface="Calibri"/>
              </a:rPr>
              <a:t> attacks are designed to disrupt or degrade online services such as website, email and Domain Name System (DNS) services. </a:t>
            </a:r>
            <a:endParaRPr lang="en-US" dirty="0"/>
          </a:p>
          <a:p>
            <a:pPr marL="342900" indent="-342900">
              <a:lnSpc>
                <a:spcPct val="80000"/>
              </a:lnSpc>
              <a:buFont typeface="Arial"/>
              <a:buChar char="•"/>
            </a:pPr>
            <a:r>
              <a:rPr lang="en-AU" dirty="0">
                <a:cs typeface="Calibri"/>
              </a:rPr>
              <a:t>To achieve this goal, malicious actors may use several approaches to deny access to legitimate users of online services.</a:t>
            </a:r>
            <a:endParaRPr lang="en-AU" dirty="0"/>
          </a:p>
          <a:p>
            <a:pPr marL="342900" indent="-342900">
              <a:lnSpc>
                <a:spcPct val="80000"/>
              </a:lnSpc>
              <a:buFont typeface="Arial"/>
              <a:buChar char="•"/>
            </a:pPr>
            <a:r>
              <a:rPr lang="en-AU" dirty="0">
                <a:cs typeface="Calibri"/>
              </a:rPr>
              <a:t>Although organisations cannot avoid being targeted by </a:t>
            </a:r>
            <a:r>
              <a:rPr lang="en-AU" dirty="0" err="1">
                <a:cs typeface="Calibri"/>
              </a:rPr>
              <a:t>DoS</a:t>
            </a:r>
            <a:r>
              <a:rPr lang="en-AU" dirty="0">
                <a:cs typeface="Calibri"/>
              </a:rPr>
              <a:t> attacks, there are a few measures that organisations can implement to prepare for and potentially reduce the impact if targeted. </a:t>
            </a:r>
            <a:endParaRPr lang="en-AU" dirty="0"/>
          </a:p>
          <a:p>
            <a:pPr marL="342900" indent="-342900">
              <a:lnSpc>
                <a:spcPct val="80000"/>
              </a:lnSpc>
              <a:buFont typeface="Arial"/>
              <a:buChar char="•"/>
            </a:pPr>
            <a:r>
              <a:rPr lang="en-AU" dirty="0">
                <a:cs typeface="Calibri"/>
              </a:rPr>
              <a:t>Preparing for </a:t>
            </a:r>
            <a:r>
              <a:rPr lang="en-AU" dirty="0" err="1">
                <a:cs typeface="Calibri"/>
              </a:rPr>
              <a:t>DoS</a:t>
            </a:r>
            <a:r>
              <a:rPr lang="en-AU" dirty="0">
                <a:cs typeface="Calibri"/>
              </a:rPr>
              <a:t> attacks before they occur is by far the best strategy, as it is difficult to respond once they begin and efforts at this stage are unlikely to be effective.</a:t>
            </a:r>
            <a:endParaRPr lang="en-AU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270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1: </a:t>
            </a:r>
            <a:r>
              <a:rPr lang="en-AU" b="0" dirty="0"/>
              <a:t>DDoS threat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An Issue Motivated Group (IMG) has publicly announced plans to launch a Distributed Denial of Service (DDoS) attack, threatening to disrupt many corporate systems. </a:t>
            </a:r>
            <a:endParaRPr lang="en-AU"/>
          </a:p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Their social media statements specifically highlight the sector your organisation operates in, raising immediate concerns about how your organisation should respond to this emerging threat.</a:t>
            </a:r>
            <a:endParaRPr lang="en-AU">
              <a:ea typeface="Calibri"/>
            </a:endParaRPr>
          </a:p>
          <a:p>
            <a:pPr>
              <a:lnSpc>
                <a:spcPct val="100000"/>
              </a:lnSpc>
              <a:defRPr/>
            </a:pPr>
            <a:endParaRPr lang="en-AU" dirty="0">
              <a:ea typeface="Calibri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dirty="0">
              <a:ea typeface="Calibri"/>
            </a:endParaRPr>
          </a:p>
        </p:txBody>
      </p:sp>
      <p:sp>
        <p:nvSpPr>
          <p:cNvPr id="3" name="Content Placeholder 23">
            <a:extLst>
              <a:ext uri="{FF2B5EF4-FFF2-40B4-BE49-F238E27FC236}">
                <a16:creationId xmlns:a16="http://schemas.microsoft.com/office/drawing/2014/main" id="{10E58281-BC91-67A3-BA9A-EABDAD3C2A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410645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AU" sz="2400" b="1" dirty="0">
                <a:cs typeface="Calibri"/>
              </a:rPr>
              <a:t>Discussion points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>
                <a:cs typeface="Calibri"/>
              </a:rPr>
              <a:t>What arrangements are in place to deal with this issue if it were to occur?</a:t>
            </a:r>
            <a:endParaRPr lang="en-AU">
              <a:ea typeface="Calibri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Who is your Point of Contact internally or externally regarding this potential threat? 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Do you contact any state or federal agencies? If so, whom?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Who are the key decision makers in your agency? Why?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Are you confident that members of your organisation would be able to identify that they are experiencing a DDoS attack and report it accordingly?</a:t>
            </a:r>
            <a:endParaRPr lang="en-AU">
              <a:ea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50410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60C1E-8ADC-950B-F997-44954E79B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28E83077-F695-A24D-D171-9AE22E48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2: </a:t>
            </a:r>
            <a:r>
              <a:rPr lang="en-AU" b="0" dirty="0"/>
              <a:t>Targeted by a DDoS attack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465A0-271A-645F-B7EB-3CB05CBD32E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22">
            <a:extLst>
              <a:ext uri="{FF2B5EF4-FFF2-40B4-BE49-F238E27FC236}">
                <a16:creationId xmlns:a16="http://schemas.microsoft.com/office/drawing/2014/main" id="{50472400-1D16-DF49-94EB-9EB8E11E435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Not long after the IMG’s statement, your corporate systems and website go down. </a:t>
            </a:r>
            <a:endParaRPr lang="en-AU" dirty="0"/>
          </a:p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The IMG has claimed responsibility of a large DDoS attack against several organisations within your sector via social media, and national media have picked up the story.</a:t>
            </a:r>
            <a:endParaRPr lang="en-AU" dirty="0"/>
          </a:p>
        </p:txBody>
      </p:sp>
      <p:sp>
        <p:nvSpPr>
          <p:cNvPr id="3" name="Content Placeholder 23">
            <a:extLst>
              <a:ext uri="{FF2B5EF4-FFF2-40B4-BE49-F238E27FC236}">
                <a16:creationId xmlns:a16="http://schemas.microsoft.com/office/drawing/2014/main" id="{EA1B2ECD-7E55-FEA9-D9C2-31B1132747A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405035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>
                <a:ea typeface="Calibri"/>
              </a:rPr>
              <a:t>What does this mean for your organisation?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ea typeface="Calibri"/>
                <a:cs typeface="Calibri"/>
              </a:rPr>
              <a:t>What investigation will take place to resolve this issue? Who? How?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ea typeface="Calibri"/>
                <a:cs typeface="Calibri"/>
              </a:rPr>
              <a:t>How are your standard business activities impacted?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ea typeface="Calibri"/>
              </a:rPr>
              <a:t>What is your organisations capability/capacity for responding to the claims? Is there a Crisis Communications Plan or Cyber Incident Response Plan?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ea typeface="Calibri"/>
                <a:cs typeface="Calibri"/>
              </a:rPr>
              <a:t>Would your organisation engage external entities? Australian Cyber Security Centre? Private vendors? Insurance?</a:t>
            </a:r>
            <a:endParaRPr lang="en-AU" dirty="0">
              <a:ea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914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15585-A5A2-94D5-AFCF-B213847CB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F57BC747-BD22-47E5-AC97-EB9B69EF3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3: </a:t>
            </a:r>
            <a:r>
              <a:rPr lang="en-AU" b="0" dirty="0"/>
              <a:t>Post-incident response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D1CA8-BE6D-D139-3784-9BB011843E3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Content Placeholder 22">
            <a:extLst>
              <a:ext uri="{FF2B5EF4-FFF2-40B4-BE49-F238E27FC236}">
                <a16:creationId xmlns:a16="http://schemas.microsoft.com/office/drawing/2014/main" id="{577D27E1-ECAE-5AF9-1372-A2589EFB471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One hour later, the corporate system and website have been restored. </a:t>
            </a:r>
            <a:endParaRPr lang="en-AU"/>
          </a:p>
          <a:p>
            <a:pPr>
              <a:lnSpc>
                <a:spcPct val="100000"/>
              </a:lnSpc>
              <a:defRPr/>
            </a:pPr>
            <a:r>
              <a:rPr lang="en-AU" dirty="0">
                <a:cs typeface="Calibri"/>
              </a:rPr>
              <a:t>Senior Management are demanding a debrief and explanation about the incident before the end of business today.</a:t>
            </a:r>
            <a:endParaRPr lang="en-AU" dirty="0"/>
          </a:p>
        </p:txBody>
      </p:sp>
      <p:sp>
        <p:nvSpPr>
          <p:cNvPr id="3" name="Content Placeholder 23">
            <a:extLst>
              <a:ext uri="{FF2B5EF4-FFF2-40B4-BE49-F238E27FC236}">
                <a16:creationId xmlns:a16="http://schemas.microsoft.com/office/drawing/2014/main" id="{27FB8588-8862-A634-9C61-96A92674C4F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>
                <a:cs typeface="Calibri"/>
              </a:rPr>
              <a:t>What investigation took place to resolve this issue? By whom?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Who is responsible for delivering the report to Senior Management? Why? 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cs typeface="Calibri"/>
              </a:rPr>
              <a:t>What</a:t>
            </a:r>
            <a:r>
              <a:rPr lang="en-AU">
                <a:cs typeface="Calibri"/>
              </a:rPr>
              <a:t> is the crisis communication/public messaging? Who is responsible for executing? 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>
                <a:cs typeface="Calibri"/>
              </a:rPr>
              <a:t>How quickly can you advise your stakeholders that the services have been restored?</a:t>
            </a:r>
            <a:endParaRPr lang="en-AU">
              <a:ea typeface="Calibri" panose="020F0502020204030204"/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AU" dirty="0">
                <a:cs typeface="Calibri"/>
              </a:rPr>
              <a:t>What</a:t>
            </a:r>
            <a:r>
              <a:rPr lang="en-AU">
                <a:cs typeface="Calibri"/>
              </a:rPr>
              <a:t> would an hour offline cost your organisation</a:t>
            </a:r>
            <a:r>
              <a:rPr lang="en-AU" dirty="0">
                <a:cs typeface="Calibri"/>
              </a:rPr>
              <a:t>?</a:t>
            </a:r>
            <a:r>
              <a:rPr lang="en-AU">
                <a:cs typeface="Calibri"/>
              </a:rPr>
              <a:t> Reputational? Financial?</a:t>
            </a:r>
            <a:endParaRPr lang="en-AU">
              <a:ea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91906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709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2CEB49-09E5-4AF7-8526-F405CA6E2FB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66efb30-2678-4858-b162-983968158e30"/>
    <ds:schemaRef ds:uri="http://purl.org/dc/elements/1.1/"/>
    <ds:schemaRef ds:uri="http://schemas.microsoft.com/office/2006/metadata/properties"/>
    <ds:schemaRef ds:uri="13829aca-c9e0-4f09-98d9-eb676f2f106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975</TotalTime>
  <Words>683</Words>
  <Application>Microsoft Office PowerPoint</Application>
  <PresentationFormat>Widescreen</PresentationFormat>
  <Paragraphs>61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DDoS threat</vt:lpstr>
      <vt:lpstr>Inject 2: Targeted by a DDoS attack</vt:lpstr>
      <vt:lpstr>Inject 3: Post-incident response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security exercise</dc:title>
  <cp:lastModifiedBy>Boyle, Josh MR 2</cp:lastModifiedBy>
  <cp:revision>180</cp:revision>
  <dcterms:created xsi:type="dcterms:W3CDTF">2024-09-17T23:26:14Z</dcterms:created>
  <dcterms:modified xsi:type="dcterms:W3CDTF">2025-06-19T07:21:26Z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