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66" r:id="rId5"/>
    <p:sldId id="265" r:id="rId6"/>
    <p:sldId id="283" r:id="rId7"/>
    <p:sldId id="272" r:id="rId8"/>
    <p:sldId id="273" r:id="rId9"/>
    <p:sldId id="274" r:id="rId10"/>
    <p:sldId id="275" r:id="rId11"/>
    <p:sldId id="276" r:id="rId12"/>
    <p:sldId id="277" r:id="rId13"/>
    <p:sldId id="278" r:id="rId14"/>
    <p:sldId id="279" r:id="rId15"/>
    <p:sldId id="280" r:id="rId16"/>
    <p:sldId id="281" r:id="rId17"/>
    <p:sldId id="282" r:id="rId18"/>
    <p:sldId id="2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B7"/>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56E7CD-D993-9C8F-98D8-92A423D1A966}" v="9" dt="2025-05-02T08:16:18.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CCD46233-8454-6415-18A7-FD9F8630BCC7}"/>
    <pc:docChg chg="modSld">
      <pc:chgData name="Seith, Campbell MR" userId="S::campbell.seith@defence.gov.au::7b94c984-f0e3-4159-8f53-311ff9197c66" providerId="AD" clId="Web-{CCD46233-8454-6415-18A7-FD9F8630BCC7}" dt="2025-04-17T05:16:14.990" v="22" actId="20577"/>
      <pc:docMkLst>
        <pc:docMk/>
      </pc:docMkLst>
      <pc:sldChg chg="modSp">
        <pc:chgData name="Seith, Campbell MR" userId="S::campbell.seith@defence.gov.au::7b94c984-f0e3-4159-8f53-311ff9197c66" providerId="AD" clId="Web-{CCD46233-8454-6415-18A7-FD9F8630BCC7}" dt="2025-04-17T04:30:04.419" v="2" actId="1076"/>
        <pc:sldMkLst>
          <pc:docMk/>
          <pc:sldMk cId="254698354" sldId="270"/>
        </pc:sldMkLst>
        <pc:spChg chg="mod">
          <ac:chgData name="Seith, Campbell MR" userId="S::campbell.seith@defence.gov.au::7b94c984-f0e3-4159-8f53-311ff9197c66" providerId="AD" clId="Web-{CCD46233-8454-6415-18A7-FD9F8630BCC7}" dt="2025-04-17T04:30:04.419" v="2" actId="1076"/>
          <ac:spMkLst>
            <pc:docMk/>
            <pc:sldMk cId="254698354" sldId="270"/>
            <ac:spMk id="3" creationId="{00000000-0000-0000-0000-000000000000}"/>
          </ac:spMkLst>
        </pc:spChg>
      </pc:sldChg>
      <pc:sldChg chg="modSp">
        <pc:chgData name="Seith, Campbell MR" userId="S::campbell.seith@defence.gov.au::7b94c984-f0e3-4159-8f53-311ff9197c66" providerId="AD" clId="Web-{CCD46233-8454-6415-18A7-FD9F8630BCC7}" dt="2025-04-17T05:16:14.990" v="22" actId="20577"/>
        <pc:sldMkLst>
          <pc:docMk/>
          <pc:sldMk cId="4208525886" sldId="277"/>
        </pc:sldMkLst>
        <pc:spChg chg="mod">
          <ac:chgData name="Seith, Campbell MR" userId="S::campbell.seith@defence.gov.au::7b94c984-f0e3-4159-8f53-311ff9197c66" providerId="AD" clId="Web-{CCD46233-8454-6415-18A7-FD9F8630BCC7}" dt="2025-04-17T05:16:14.990" v="22" actId="20577"/>
          <ac:spMkLst>
            <pc:docMk/>
            <pc:sldMk cId="4208525886" sldId="277"/>
            <ac:spMk id="24" creationId="{00000000-0000-0000-0000-000000000000}"/>
          </ac:spMkLst>
        </pc:spChg>
      </pc:sldChg>
    </pc:docChg>
  </pc:docChgLst>
  <pc:docChgLst>
    <pc:chgData clId="Web-{EB787CFF-641A-5314-EF0E-02FF4CE1D56F}"/>
    <pc:docChg chg="modSld">
      <pc:chgData name="" userId="" providerId="" clId="Web-{EB787CFF-641A-5314-EF0E-02FF4CE1D56F}" dt="2025-04-30T01:39:51.870" v="1" actId="20577"/>
      <pc:docMkLst>
        <pc:docMk/>
      </pc:docMkLst>
      <pc:sldChg chg="modSp">
        <pc:chgData name="" userId="" providerId="" clId="Web-{EB787CFF-641A-5314-EF0E-02FF4CE1D56F}" dt="2025-04-30T01:39:51.870" v="1" actId="20577"/>
        <pc:sldMkLst>
          <pc:docMk/>
          <pc:sldMk cId="3041181174" sldId="266"/>
        </pc:sldMkLst>
        <pc:spChg chg="mod">
          <ac:chgData name="" userId="" providerId="" clId="Web-{EB787CFF-641A-5314-EF0E-02FF4CE1D56F}" dt="2025-04-30T01:39:51.870" v="1" actId="20577"/>
          <ac:spMkLst>
            <pc:docMk/>
            <pc:sldMk cId="3041181174" sldId="266"/>
            <ac:spMk id="12" creationId="{00000000-0000-0000-0000-000000000000}"/>
          </ac:spMkLst>
        </pc:spChg>
      </pc:sldChg>
    </pc:docChg>
  </pc:docChgLst>
  <pc:docChgLst>
    <pc:chgData name="Li, Shannon MS" userId="S::shannon.li@defence.gov.au::a8acffef-deef-4eee-9f44-199d7e127dda" providerId="AD" clId="Web-{2156E7CD-D993-9C8F-98D8-92A423D1A966}"/>
    <pc:docChg chg="modSld">
      <pc:chgData name="Li, Shannon MS" userId="S::shannon.li@defence.gov.au::a8acffef-deef-4eee-9f44-199d7e127dda" providerId="AD" clId="Web-{2156E7CD-D993-9C8F-98D8-92A423D1A966}" dt="2025-05-02T08:16:18.188" v="8" actId="20577"/>
      <pc:docMkLst>
        <pc:docMk/>
      </pc:docMkLst>
      <pc:sldChg chg="modSp">
        <pc:chgData name="Li, Shannon MS" userId="S::shannon.li@defence.gov.au::a8acffef-deef-4eee-9f44-199d7e127dda" providerId="AD" clId="Web-{2156E7CD-D993-9C8F-98D8-92A423D1A966}" dt="2025-05-02T08:13:11.341" v="5" actId="20577"/>
        <pc:sldMkLst>
          <pc:docMk/>
          <pc:sldMk cId="3470091478" sldId="265"/>
        </pc:sldMkLst>
        <pc:spChg chg="mod">
          <ac:chgData name="Li, Shannon MS" userId="S::shannon.li@defence.gov.au::a8acffef-deef-4eee-9f44-199d7e127dda" providerId="AD" clId="Web-{2156E7CD-D993-9C8F-98D8-92A423D1A966}" dt="2025-05-02T08:13:11.341" v="5" actId="20577"/>
          <ac:spMkLst>
            <pc:docMk/>
            <pc:sldMk cId="3470091478" sldId="265"/>
            <ac:spMk id="24" creationId="{00000000-0000-0000-0000-000000000000}"/>
          </ac:spMkLst>
        </pc:spChg>
      </pc:sldChg>
      <pc:sldChg chg="modSp">
        <pc:chgData name="Li, Shannon MS" userId="S::shannon.li@defence.gov.au::a8acffef-deef-4eee-9f44-199d7e127dda" providerId="AD" clId="Web-{2156E7CD-D993-9C8F-98D8-92A423D1A966}" dt="2025-05-02T08:16:18.188" v="8" actId="20577"/>
        <pc:sldMkLst>
          <pc:docMk/>
          <pc:sldMk cId="535766329" sldId="281"/>
        </pc:sldMkLst>
        <pc:spChg chg="mod">
          <ac:chgData name="Li, Shannon MS" userId="S::shannon.li@defence.gov.au::a8acffef-deef-4eee-9f44-199d7e127dda" providerId="AD" clId="Web-{2156E7CD-D993-9C8F-98D8-92A423D1A966}" dt="2025-05-02T08:16:18.188" v="8" actId="20577"/>
          <ac:spMkLst>
            <pc:docMk/>
            <pc:sldMk cId="535766329" sldId="281"/>
            <ac:spMk id="9" creationId="{00000000-0000-0000-0000-000000000000}"/>
          </ac:spMkLst>
        </pc:spChg>
      </pc:sldChg>
    </pc:docChg>
  </pc:docChgLst>
  <pc:docChgLst>
    <pc:chgData name="Seith, Campbell MR" userId="S::campbell.seith@defence.gov.au::7b94c984-f0e3-4159-8f53-311ff9197c66" providerId="AD" clId="Web-{5711BF9D-CAD9-DB0C-6592-0DC41C216A82}"/>
    <pc:docChg chg="modSld">
      <pc:chgData name="Seith, Campbell MR" userId="S::campbell.seith@defence.gov.au::7b94c984-f0e3-4159-8f53-311ff9197c66" providerId="AD" clId="Web-{5711BF9D-CAD9-DB0C-6592-0DC41C216A82}" dt="2025-04-22T01:40:26.578" v="2" actId="1076"/>
      <pc:docMkLst>
        <pc:docMk/>
      </pc:docMkLst>
      <pc:sldChg chg="modSp">
        <pc:chgData name="Seith, Campbell MR" userId="S::campbell.seith@defence.gov.au::7b94c984-f0e3-4159-8f53-311ff9197c66" providerId="AD" clId="Web-{5711BF9D-CAD9-DB0C-6592-0DC41C216A82}" dt="2025-04-22T01:16:10.485" v="1" actId="1076"/>
        <pc:sldMkLst>
          <pc:docMk/>
          <pc:sldMk cId="3041181174" sldId="266"/>
        </pc:sldMkLst>
        <pc:picChg chg="mod">
          <ac:chgData name="Seith, Campbell MR" userId="S::campbell.seith@defence.gov.au::7b94c984-f0e3-4159-8f53-311ff9197c66" providerId="AD" clId="Web-{5711BF9D-CAD9-DB0C-6592-0DC41C216A82}" dt="2025-04-22T01:16:10.485" v="1" actId="1076"/>
          <ac:picMkLst>
            <pc:docMk/>
            <pc:sldMk cId="3041181174" sldId="266"/>
            <ac:picMk id="3" creationId="{00000000-0000-0000-0000-000000000000}"/>
          </ac:picMkLst>
        </pc:picChg>
      </pc:sldChg>
      <pc:sldChg chg="modSp">
        <pc:chgData name="Seith, Campbell MR" userId="S::campbell.seith@defence.gov.au::7b94c984-f0e3-4159-8f53-311ff9197c66" providerId="AD" clId="Web-{5711BF9D-CAD9-DB0C-6592-0DC41C216A82}" dt="2025-04-22T01:40:26.578" v="2" actId="1076"/>
        <pc:sldMkLst>
          <pc:docMk/>
          <pc:sldMk cId="254698354" sldId="270"/>
        </pc:sldMkLst>
        <pc:spChg chg="mod">
          <ac:chgData name="Seith, Campbell MR" userId="S::campbell.seith@defence.gov.au::7b94c984-f0e3-4159-8f53-311ff9197c66" providerId="AD" clId="Web-{5711BF9D-CAD9-DB0C-6592-0DC41C216A82}" dt="2025-04-22T01:40:26.578" v="2" actId="1076"/>
          <ac:spMkLst>
            <pc:docMk/>
            <pc:sldMk cId="254698354" sldId="270"/>
            <ac:spMk id="3" creationId="{00000000-0000-0000-0000-000000000000}"/>
          </ac:spMkLst>
        </pc:spChg>
      </pc:sldChg>
    </pc:docChg>
  </pc:docChgLst>
  <pc:docChgLst>
    <pc:chgData name="Seith, Campbell MR" userId="S::campbell.seith@defence.gov.au::7b94c984-f0e3-4159-8f53-311ff9197c66" providerId="AD" clId="Web-{EA1B7E6C-ECBB-36BD-7AF2-3419FA5C0EB8}"/>
    <pc:docChg chg="modSld">
      <pc:chgData name="Seith, Campbell MR" userId="S::campbell.seith@defence.gov.au::7b94c984-f0e3-4159-8f53-311ff9197c66" providerId="AD" clId="Web-{EA1B7E6C-ECBB-36BD-7AF2-3419FA5C0EB8}" dt="2025-04-22T23:37:30.494" v="0"/>
      <pc:docMkLst>
        <pc:docMk/>
      </pc:docMkLst>
      <pc:sldChg chg="modSp">
        <pc:chgData name="Seith, Campbell MR" userId="S::campbell.seith@defence.gov.au::7b94c984-f0e3-4159-8f53-311ff9197c66" providerId="AD" clId="Web-{EA1B7E6C-ECBB-36BD-7AF2-3419FA5C0EB8}" dt="2025-04-22T23:37:30.494" v="0"/>
        <pc:sldMkLst>
          <pc:docMk/>
          <pc:sldMk cId="3041181174" sldId="266"/>
        </pc:sldMkLst>
        <pc:picChg chg="mod">
          <ac:chgData name="Seith, Campbell MR" userId="S::campbell.seith@defence.gov.au::7b94c984-f0e3-4159-8f53-311ff9197c66" providerId="AD" clId="Web-{EA1B7E6C-ECBB-36BD-7AF2-3419FA5C0EB8}" dt="2025-04-22T23:37:30.494" v="0"/>
          <ac:picMkLst>
            <pc:docMk/>
            <pc:sldMk cId="3041181174" sldId="266"/>
            <ac:picMk id="3" creationId="{00000000-0000-0000-0000-000000000000}"/>
          </ac:picMkLst>
        </pc:picChg>
      </pc:sldChg>
    </pc:docChg>
  </pc:docChgLst>
  <pc:docChgLst>
    <pc:chgData name="Boyle, Josh MR 2" userId="S::josh.boyle2@defence.gov.au::0c723b92-23be-49c8-bcb6-0bf5ff9aa284" providerId="AD" clId="Web-{EB787CFF-641A-5314-EF0E-02FF4CE1D56F}"/>
    <pc:docChg chg="modSld">
      <pc:chgData name="Boyle, Josh MR 2" userId="S::josh.boyle2@defence.gov.au::0c723b92-23be-49c8-bcb6-0bf5ff9aa284" providerId="AD" clId="Web-{EB787CFF-641A-5314-EF0E-02FF4CE1D56F}" dt="2025-04-30T01:54:57.363" v="57" actId="20577"/>
      <pc:docMkLst>
        <pc:docMk/>
      </pc:docMkLst>
      <pc:sldChg chg="modSp">
        <pc:chgData name="Boyle, Josh MR 2" userId="S::josh.boyle2@defence.gov.au::0c723b92-23be-49c8-bcb6-0bf5ff9aa284" providerId="AD" clId="Web-{EB787CFF-641A-5314-EF0E-02FF4CE1D56F}" dt="2025-04-30T01:42:15.343" v="15" actId="20577"/>
        <pc:sldMkLst>
          <pc:docMk/>
          <pc:sldMk cId="3470091478" sldId="265"/>
        </pc:sldMkLst>
        <pc:spChg chg="mod">
          <ac:chgData name="Boyle, Josh MR 2" userId="S::josh.boyle2@defence.gov.au::0c723b92-23be-49c8-bcb6-0bf5ff9aa284" providerId="AD" clId="Web-{EB787CFF-641A-5314-EF0E-02FF4CE1D56F}" dt="2025-04-30T01:42:15.343" v="15" actId="20577"/>
          <ac:spMkLst>
            <pc:docMk/>
            <pc:sldMk cId="3470091478" sldId="265"/>
            <ac:spMk id="24" creationId="{00000000-0000-0000-0000-000000000000}"/>
          </ac:spMkLst>
        </pc:spChg>
      </pc:sldChg>
      <pc:sldChg chg="modSp">
        <pc:chgData name="Boyle, Josh MR 2" userId="S::josh.boyle2@defence.gov.au::0c723b92-23be-49c8-bcb6-0bf5ff9aa284" providerId="AD" clId="Web-{EB787CFF-641A-5314-EF0E-02FF4CE1D56F}" dt="2025-04-30T01:40:28.496" v="8" actId="20577"/>
        <pc:sldMkLst>
          <pc:docMk/>
          <pc:sldMk cId="254698354" sldId="270"/>
        </pc:sldMkLst>
        <pc:spChg chg="mod">
          <ac:chgData name="Boyle, Josh MR 2" userId="S::josh.boyle2@defence.gov.au::0c723b92-23be-49c8-bcb6-0bf5ff9aa284" providerId="AD" clId="Web-{EB787CFF-641A-5314-EF0E-02FF4CE1D56F}" dt="2025-04-30T01:39:58.636" v="2" actId="14100"/>
          <ac:spMkLst>
            <pc:docMk/>
            <pc:sldMk cId="254698354" sldId="270"/>
            <ac:spMk id="2" creationId="{00000000-0000-0000-0000-000000000000}"/>
          </ac:spMkLst>
        </pc:spChg>
        <pc:spChg chg="mod">
          <ac:chgData name="Boyle, Josh MR 2" userId="S::josh.boyle2@defence.gov.au::0c723b92-23be-49c8-bcb6-0bf5ff9aa284" providerId="AD" clId="Web-{EB787CFF-641A-5314-EF0E-02FF4CE1D56F}" dt="2025-04-30T01:40:28.496" v="8" actId="20577"/>
          <ac:spMkLst>
            <pc:docMk/>
            <pc:sldMk cId="254698354" sldId="270"/>
            <ac:spMk id="3" creationId="{00000000-0000-0000-0000-000000000000}"/>
          </ac:spMkLst>
        </pc:spChg>
      </pc:sldChg>
      <pc:sldChg chg="modSp">
        <pc:chgData name="Boyle, Josh MR 2" userId="S::josh.boyle2@defence.gov.au::0c723b92-23be-49c8-bcb6-0bf5ff9aa284" providerId="AD" clId="Web-{EB787CFF-641A-5314-EF0E-02FF4CE1D56F}" dt="2025-04-30T01:43:10.532" v="16" actId="20577"/>
        <pc:sldMkLst>
          <pc:docMk/>
          <pc:sldMk cId="1137983164" sldId="275"/>
        </pc:sldMkLst>
        <pc:spChg chg="mod">
          <ac:chgData name="Boyle, Josh MR 2" userId="S::josh.boyle2@defence.gov.au::0c723b92-23be-49c8-bcb6-0bf5ff9aa284" providerId="AD" clId="Web-{EB787CFF-641A-5314-EF0E-02FF4CE1D56F}" dt="2025-04-30T01:43:10.532" v="16" actId="20577"/>
          <ac:spMkLst>
            <pc:docMk/>
            <pc:sldMk cId="1137983164" sldId="275"/>
            <ac:spMk id="24" creationId="{00000000-0000-0000-0000-000000000000}"/>
          </ac:spMkLst>
        </pc:spChg>
      </pc:sldChg>
      <pc:sldChg chg="modSp">
        <pc:chgData name="Boyle, Josh MR 2" userId="S::josh.boyle2@defence.gov.au::0c723b92-23be-49c8-bcb6-0bf5ff9aa284" providerId="AD" clId="Web-{EB787CFF-641A-5314-EF0E-02FF4CE1D56F}" dt="2025-04-30T01:50:14.199" v="29" actId="20577"/>
        <pc:sldMkLst>
          <pc:docMk/>
          <pc:sldMk cId="1026391682" sldId="278"/>
        </pc:sldMkLst>
        <pc:spChg chg="mod">
          <ac:chgData name="Boyle, Josh MR 2" userId="S::josh.boyle2@defence.gov.au::0c723b92-23be-49c8-bcb6-0bf5ff9aa284" providerId="AD" clId="Web-{EB787CFF-641A-5314-EF0E-02FF4CE1D56F}" dt="2025-04-30T01:50:14.199" v="29" actId="20577"/>
          <ac:spMkLst>
            <pc:docMk/>
            <pc:sldMk cId="1026391682" sldId="278"/>
            <ac:spMk id="23" creationId="{00000000-0000-0000-0000-000000000000}"/>
          </ac:spMkLst>
        </pc:spChg>
      </pc:sldChg>
      <pc:sldChg chg="addSp delSp modSp">
        <pc:chgData name="Boyle, Josh MR 2" userId="S::josh.boyle2@defence.gov.au::0c723b92-23be-49c8-bcb6-0bf5ff9aa284" providerId="AD" clId="Web-{EB787CFF-641A-5314-EF0E-02FF4CE1D56F}" dt="2025-04-30T01:51:28.951" v="31"/>
        <pc:sldMkLst>
          <pc:docMk/>
          <pc:sldMk cId="4124448900" sldId="280"/>
        </pc:sldMkLst>
        <pc:spChg chg="add del mod">
          <ac:chgData name="Boyle, Josh MR 2" userId="S::josh.boyle2@defence.gov.au::0c723b92-23be-49c8-bcb6-0bf5ff9aa284" providerId="AD" clId="Web-{EB787CFF-641A-5314-EF0E-02FF4CE1D56F}" dt="2025-04-30T01:51:28.951" v="31"/>
          <ac:spMkLst>
            <pc:docMk/>
            <pc:sldMk cId="4124448900" sldId="280"/>
            <ac:spMk id="3" creationId="{C83E51D8-BFAB-DD65-ECF9-55AC561098E0}"/>
          </ac:spMkLst>
        </pc:spChg>
        <pc:spChg chg="del">
          <ac:chgData name="Boyle, Josh MR 2" userId="S::josh.boyle2@defence.gov.au::0c723b92-23be-49c8-bcb6-0bf5ff9aa284" providerId="AD" clId="Web-{EB787CFF-641A-5314-EF0E-02FF4CE1D56F}" dt="2025-04-30T01:51:23.982" v="30"/>
          <ac:spMkLst>
            <pc:docMk/>
            <pc:sldMk cId="4124448900" sldId="280"/>
            <ac:spMk id="24" creationId="{00000000-0000-0000-0000-000000000000}"/>
          </ac:spMkLst>
        </pc:spChg>
      </pc:sldChg>
      <pc:sldChg chg="modSp">
        <pc:chgData name="Boyle, Josh MR 2" userId="S::josh.boyle2@defence.gov.au::0c723b92-23be-49c8-bcb6-0bf5ff9aa284" providerId="AD" clId="Web-{EB787CFF-641A-5314-EF0E-02FF4CE1D56F}" dt="2025-04-30T01:52:37.953" v="36" actId="20577"/>
        <pc:sldMkLst>
          <pc:docMk/>
          <pc:sldMk cId="535766329" sldId="281"/>
        </pc:sldMkLst>
        <pc:spChg chg="mod">
          <ac:chgData name="Boyle, Josh MR 2" userId="S::josh.boyle2@defence.gov.au::0c723b92-23be-49c8-bcb6-0bf5ff9aa284" providerId="AD" clId="Web-{EB787CFF-641A-5314-EF0E-02FF4CE1D56F}" dt="2025-04-30T01:51:59.374" v="33" actId="20577"/>
          <ac:spMkLst>
            <pc:docMk/>
            <pc:sldMk cId="535766329" sldId="281"/>
            <ac:spMk id="9" creationId="{00000000-0000-0000-0000-000000000000}"/>
          </ac:spMkLst>
        </pc:spChg>
        <pc:spChg chg="mod">
          <ac:chgData name="Boyle, Josh MR 2" userId="S::josh.boyle2@defence.gov.au::0c723b92-23be-49c8-bcb6-0bf5ff9aa284" providerId="AD" clId="Web-{EB787CFF-641A-5314-EF0E-02FF4CE1D56F}" dt="2025-04-30T01:52:37.953" v="36" actId="20577"/>
          <ac:spMkLst>
            <pc:docMk/>
            <pc:sldMk cId="535766329" sldId="281"/>
            <ac:spMk id="24" creationId="{00000000-0000-0000-0000-000000000000}"/>
          </ac:spMkLst>
        </pc:spChg>
      </pc:sldChg>
      <pc:sldChg chg="modSp">
        <pc:chgData name="Boyle, Josh MR 2" userId="S::josh.boyle2@defence.gov.au::0c723b92-23be-49c8-bcb6-0bf5ff9aa284" providerId="AD" clId="Web-{EB787CFF-641A-5314-EF0E-02FF4CE1D56F}" dt="2025-04-30T01:54:17.315" v="51" actId="20577"/>
        <pc:sldMkLst>
          <pc:docMk/>
          <pc:sldMk cId="3921139597" sldId="282"/>
        </pc:sldMkLst>
        <pc:spChg chg="mod">
          <ac:chgData name="Boyle, Josh MR 2" userId="S::josh.boyle2@defence.gov.au::0c723b92-23be-49c8-bcb6-0bf5ff9aa284" providerId="AD" clId="Web-{EB787CFF-641A-5314-EF0E-02FF4CE1D56F}" dt="2025-04-30T01:54:17.315" v="51" actId="20577"/>
          <ac:spMkLst>
            <pc:docMk/>
            <pc:sldMk cId="3921139597" sldId="282"/>
            <ac:spMk id="23" creationId="{00000000-0000-0000-0000-000000000000}"/>
          </ac:spMkLst>
        </pc:spChg>
      </pc:sldChg>
      <pc:sldChg chg="modSp">
        <pc:chgData name="Boyle, Josh MR 2" userId="S::josh.boyle2@defence.gov.au::0c723b92-23be-49c8-bcb6-0bf5ff9aa284" providerId="AD" clId="Web-{EB787CFF-641A-5314-EF0E-02FF4CE1D56F}" dt="2025-04-30T01:54:57.363" v="57" actId="20577"/>
        <pc:sldMkLst>
          <pc:docMk/>
          <pc:sldMk cId="2522163410" sldId="283"/>
        </pc:sldMkLst>
        <pc:spChg chg="mod">
          <ac:chgData name="Boyle, Josh MR 2" userId="S::josh.boyle2@defence.gov.au::0c723b92-23be-49c8-bcb6-0bf5ff9aa284" providerId="AD" clId="Web-{EB787CFF-641A-5314-EF0E-02FF4CE1D56F}" dt="2025-04-30T01:54:57.363" v="57" actId="20577"/>
          <ac:spMkLst>
            <pc:docMk/>
            <pc:sldMk cId="2522163410" sldId="283"/>
            <ac:spMk id="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Managing shadow IT</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6188" b="98594" l="6363" r="93878"/>
                    </a14:imgEffect>
                  </a14:imgLayer>
                </a14:imgProps>
              </a:ext>
            </a:extLst>
          </a:blip>
          <a:stretch>
            <a:fillRect/>
          </a:stretch>
        </p:blipFill>
        <p:spPr>
          <a:xfrm>
            <a:off x="693074" y="2326946"/>
            <a:ext cx="2662376" cy="2272448"/>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Case study: </a:t>
            </a:r>
            <a:r>
              <a:rPr lang="en-AU" b="0" dirty="0"/>
              <a:t>5G router</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fontScale="77500" lnSpcReduction="20000"/>
          </a:bodyPr>
          <a:lstStyle/>
          <a:p>
            <a:r>
              <a:rPr lang="en-AU" dirty="0"/>
              <a:t>Due to poor connectivity with the office Wi-Fi, an employee decided to take matters into his own hands. He was struggling connecting and staying in meetings, and at times was unable to do any work. He decided to introduce his own connection with a 5G router without approval, initiating shadow IT.</a:t>
            </a:r>
          </a:p>
          <a:p>
            <a:pPr marL="342900" indent="-342900">
              <a:buFont typeface="Arial" panose="020B0604020202020204" pitchFamily="34" charset="0"/>
              <a:buChar char="•"/>
            </a:pPr>
            <a:r>
              <a:rPr lang="en-AU" dirty="0"/>
              <a:t>The employee did not inform the IT team of his actions, which meant they were unaware of the potential security risks that were introduced by the unauthorised device. Due to a lack of visibility and knowledge on the device, the IT team could not protect the company’s data.</a:t>
            </a:r>
          </a:p>
          <a:p>
            <a:pPr marL="342900" indent="-342900">
              <a:buFont typeface="Arial" panose="020B0604020202020204" pitchFamily="34" charset="0"/>
              <a:buChar char="•"/>
            </a:pPr>
            <a:r>
              <a:rPr lang="en-AU" dirty="0"/>
              <a:t>Unknown to the employee, the router had already been compromised and absorbed into a botnet, leading to a data breach.</a:t>
            </a:r>
          </a:p>
          <a:p>
            <a:pPr marL="342900" indent="-342900">
              <a:buFont typeface="Arial" panose="020B0604020202020204" pitchFamily="34" charset="0"/>
              <a:buChar char="•"/>
            </a:pPr>
            <a:r>
              <a:rPr lang="en-AU" dirty="0"/>
              <a:t>The </a:t>
            </a:r>
            <a:r>
              <a:rPr lang="en-AU" dirty="0" smtClean="0"/>
              <a:t>cyber criminals </a:t>
            </a:r>
            <a:r>
              <a:rPr lang="en-AU" dirty="0"/>
              <a:t>exploited the compromised router to access sensitive company data, which had significant consequences, including a loss of customer trust, financial losses and potential legal consequences.</a:t>
            </a:r>
          </a:p>
          <a:p>
            <a:pPr marL="342900" indent="-342900">
              <a:buFont typeface="Arial" panose="020B0604020202020204" pitchFamily="34" charset="0"/>
              <a:buChar char="•"/>
            </a:pPr>
            <a:r>
              <a:rPr lang="en-AU" dirty="0"/>
              <a:t>This incident highlights the dangers of shadow IT and the importance of ensuring your applications and devices are managed and monitored by the organisation’s IT department.</a:t>
            </a:r>
          </a:p>
          <a:p>
            <a:pPr marL="342900" indent="-342900">
              <a:buFont typeface="Arial" panose="020B0604020202020204" pitchFamily="34" charset="0"/>
              <a:buChar char="•"/>
            </a:pPr>
            <a:r>
              <a:rPr lang="en-AU" dirty="0"/>
              <a:t>To prevent further incidents in the future, the company implemented stricter rules and educated their employees about the risks of unauthorised technology.</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102639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Report generated by AI</a:t>
            </a:r>
            <a:endParaRPr lang="en-AU" dirty="0"/>
          </a:p>
        </p:txBody>
      </p:sp>
      <p:sp>
        <p:nvSpPr>
          <p:cNvPr id="23" name="Content Placeholder 22"/>
          <p:cNvSpPr>
            <a:spLocks noGrp="1"/>
          </p:cNvSpPr>
          <p:nvPr>
            <p:ph sz="quarter" idx="18"/>
          </p:nvPr>
        </p:nvSpPr>
        <p:spPr>
          <a:xfrm>
            <a:off x="590250" y="2305050"/>
            <a:ext cx="5200950" cy="3830638"/>
          </a:xfrm>
        </p:spPr>
        <p:txBody>
          <a:bodyPr/>
          <a:lstStyle/>
          <a:p>
            <a:r>
              <a:rPr lang="en-AU" dirty="0"/>
              <a:t>You have a tight deadline for an important company report and your colleague recently brought up the idea of using a generative Artificial Intelligence (AI) system like </a:t>
            </a:r>
            <a:r>
              <a:rPr lang="en-AU" dirty="0" err="1"/>
              <a:t>ChatGPT</a:t>
            </a:r>
            <a:r>
              <a:rPr lang="en-AU" dirty="0"/>
              <a:t> to write it. </a:t>
            </a:r>
          </a:p>
          <a:p>
            <a:r>
              <a:rPr lang="en-AU" dirty="0"/>
              <a:t>You entered what the report should contain, details about the company and some of the company’s financial data into the AI system and it generated a report.</a:t>
            </a:r>
          </a:p>
        </p:txBody>
      </p:sp>
      <p:sp>
        <p:nvSpPr>
          <p:cNvPr id="24" name="Content Placeholder 23"/>
          <p:cNvSpPr>
            <a:spLocks noGrp="1"/>
          </p:cNvSpPr>
          <p:nvPr>
            <p:ph sz="quarter" idx="19"/>
          </p:nvPr>
        </p:nvSpPr>
        <p:spPr/>
        <p:txBody>
          <a:bodyPr>
            <a:normAutofit/>
          </a:bodyPr>
          <a:lstStyle/>
          <a:p>
            <a:r>
              <a:rPr lang="en-AU" b="1" dirty="0"/>
              <a:t>Things to consider</a:t>
            </a:r>
          </a:p>
          <a:p>
            <a:pPr marL="342900" indent="-342900">
              <a:buFont typeface="Arial" panose="020B0604020202020204" pitchFamily="34" charset="0"/>
              <a:buChar char="•"/>
            </a:pPr>
            <a:r>
              <a:rPr lang="en-AU" dirty="0"/>
              <a:t>What might be the repercussions of using a platform that your IT team do not know about?</a:t>
            </a:r>
          </a:p>
          <a:p>
            <a:pPr marL="342900" indent="-342900">
              <a:buFont typeface="Arial" panose="020B0604020202020204" pitchFamily="34" charset="0"/>
              <a:buChar char="•"/>
            </a:pPr>
            <a:r>
              <a:rPr lang="en-AU" dirty="0"/>
              <a:t>What possible security risks are associated with AI?</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spTree>
    <p:extLst>
      <p:ext uri="{BB962C8B-B14F-4D97-AF65-F5344CB8AC3E}">
        <p14:creationId xmlns:p14="http://schemas.microsoft.com/office/powerpoint/2010/main" val="3139802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
        <p:nvSpPr>
          <p:cNvPr id="9" name="Content Placeholder 22"/>
          <p:cNvSpPr>
            <a:spLocks noGrp="1"/>
          </p:cNvSpPr>
          <p:nvPr>
            <p:ph sz="quarter" idx="18"/>
          </p:nvPr>
        </p:nvSpPr>
        <p:spPr>
          <a:xfrm>
            <a:off x="590250" y="2305050"/>
            <a:ext cx="5400000" cy="3830638"/>
          </a:xfrm>
        </p:spPr>
        <p:txBody>
          <a:bodyPr/>
          <a:lstStyle/>
          <a:p>
            <a:r>
              <a:rPr lang="en-AU" dirty="0"/>
              <a:t>Would you consider using an AI system for work without consulting your organisation?</a:t>
            </a: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412444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No response</a:t>
            </a:r>
            <a:endParaRPr lang="en-AU" dirty="0"/>
          </a:p>
          <a:p>
            <a:pPr marL="342900" indent="-342900">
              <a:buFont typeface="Arial" panose="020B0604020202020204" pitchFamily="34" charset="0"/>
              <a:buChar char="•"/>
            </a:pPr>
            <a:r>
              <a:rPr lang="en-AU" sz="1100" dirty="0"/>
              <a:t>You should always let your IT team know to ensure that the software or IT-related hardware aligns with the organisation’s requirements and policies.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
        <p:nvSpPr>
          <p:cNvPr id="9" name="Content Placeholder 22"/>
          <p:cNvSpPr>
            <a:spLocks noGrp="1"/>
          </p:cNvSpPr>
          <p:nvPr>
            <p:ph sz="quarter" idx="18"/>
          </p:nvPr>
        </p:nvSpPr>
        <p:spPr>
          <a:xfrm>
            <a:off x="590250" y="2305050"/>
            <a:ext cx="5400000" cy="4032140"/>
          </a:xfrm>
        </p:spPr>
        <p:txBody>
          <a:bodyPr vert="horz" lIns="91440" tIns="45720" rIns="91440" bIns="45720" rtlCol="0" anchor="t">
            <a:normAutofit fontScale="62500" lnSpcReduction="20000"/>
          </a:bodyPr>
          <a:lstStyle/>
          <a:p>
            <a:r>
              <a:rPr lang="en-AU" sz="3200" b="1" dirty="0">
                <a:cs typeface="Calibri"/>
              </a:rPr>
              <a:t>Yes response</a:t>
            </a:r>
          </a:p>
          <a:p>
            <a:pPr marL="285750" indent="-285750">
              <a:buFont typeface="Arial" panose="020B0604020202020204" pitchFamily="34" charset="0"/>
              <a:buChar char="•"/>
            </a:pPr>
            <a:r>
              <a:rPr lang="en-AU" sz="1700" dirty="0"/>
              <a:t>Using an AI system at work without proper oversight poses significant risks when it comes to sensitive data breaches, especially when customer or employee’s Personally Identifiable Information (PII) is involved.</a:t>
            </a:r>
          </a:p>
          <a:p>
            <a:pPr marL="285750" indent="-285750">
              <a:buFont typeface="Arial" panose="020B0604020202020204" pitchFamily="34" charset="0"/>
              <a:buChar char="•"/>
            </a:pPr>
            <a:r>
              <a:rPr lang="en-AU" sz="1700" dirty="0">
                <a:cs typeface="Calibri"/>
              </a:rPr>
              <a:t>Data shared with AI systems like ChatGPT has the potential of being ingested into the system’s training data and reappearing as an output for other users.</a:t>
            </a:r>
            <a:endParaRPr lang="en-AU" sz="1700" dirty="0">
              <a:ea typeface="Calibri"/>
              <a:cs typeface="Calibri"/>
            </a:endParaRPr>
          </a:p>
          <a:p>
            <a:pPr marL="285750" indent="-285750">
              <a:buFont typeface="Arial" panose="020B0604020202020204" pitchFamily="34" charset="0"/>
              <a:buChar char="•"/>
            </a:pPr>
            <a:r>
              <a:rPr lang="en-AU" sz="1700" dirty="0">
                <a:cs typeface="Calibri"/>
              </a:rPr>
              <a:t>Similar to other software, AI systems can have bugs and other vulnerabilities. In March 2023, a bug allowed </a:t>
            </a:r>
            <a:r>
              <a:rPr lang="en-AU" sz="1700" err="1">
                <a:cs typeface="Calibri"/>
              </a:rPr>
              <a:t>ChatGPT</a:t>
            </a:r>
            <a:r>
              <a:rPr lang="en-AU" sz="1700">
                <a:cs typeface="Calibri"/>
              </a:rPr>
              <a:t> users to view other users’ accounts, which revealed </a:t>
            </a:r>
            <a:r>
              <a:rPr lang="en-AU" sz="1700" dirty="0">
                <a:cs typeface="Calibri"/>
              </a:rPr>
              <a:t>payment information of some subscribers.</a:t>
            </a:r>
            <a:endParaRPr lang="en-AU" sz="1700" dirty="0">
              <a:ea typeface="Calibri"/>
              <a:cs typeface="Calibri"/>
            </a:endParaRPr>
          </a:p>
          <a:p>
            <a:pPr marL="285750" indent="-285750">
              <a:buFont typeface="Arial" panose="020B0604020202020204" pitchFamily="34" charset="0"/>
              <a:buChar char="•"/>
            </a:pPr>
            <a:r>
              <a:rPr lang="en-AU" sz="1700" dirty="0"/>
              <a:t>Using AI systems insecurely can go against your organisation’s policies or regulatory requirements. Sharing any of your organisation’s data could be classified as a compliance violation or data breach.</a:t>
            </a:r>
          </a:p>
          <a:p>
            <a:pPr marL="285750" indent="-285750">
              <a:buFont typeface="Arial" panose="020B0604020202020204" pitchFamily="34" charset="0"/>
              <a:buChar char="•"/>
            </a:pPr>
            <a:r>
              <a:rPr lang="en-AU" sz="1700" dirty="0">
                <a:cs typeface="Calibri"/>
              </a:rPr>
              <a:t>AI systems do not always produce correct or factual information. Using data output from unauthorised software or hardware could have severe downstream effects when used for critical business operations.</a:t>
            </a:r>
            <a:endParaRPr lang="en-AU" sz="1700" dirty="0">
              <a:ea typeface="Calibri"/>
              <a:cs typeface="Calibri"/>
            </a:endParaRPr>
          </a:p>
          <a:p>
            <a:pPr marL="285750" indent="-285750">
              <a:buFont typeface="Arial" panose="020B0604020202020204" pitchFamily="34" charset="0"/>
              <a:buChar char="•"/>
            </a:pPr>
            <a:r>
              <a:rPr lang="en-AU" sz="1700" dirty="0"/>
              <a:t>You should always let your IT team know to ensure that the software or IT-related hardware aligns with the organisation’s requirements and policies.</a:t>
            </a:r>
          </a:p>
        </p:txBody>
      </p:sp>
    </p:spTree>
    <p:extLst>
      <p:ext uri="{BB962C8B-B14F-4D97-AF65-F5344CB8AC3E}">
        <p14:creationId xmlns:p14="http://schemas.microsoft.com/office/powerpoint/2010/main" val="53576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Shadow IT management</a:t>
            </a:r>
            <a:endParaRPr lang="en-AU" dirty="0"/>
          </a:p>
        </p:txBody>
      </p:sp>
      <p:sp>
        <p:nvSpPr>
          <p:cNvPr id="23" name="Content Placeholder 22"/>
          <p:cNvSpPr>
            <a:spLocks noGrp="1"/>
          </p:cNvSpPr>
          <p:nvPr>
            <p:ph sz="quarter" idx="18"/>
          </p:nvPr>
        </p:nvSpPr>
        <p:spPr>
          <a:xfrm>
            <a:off x="590250" y="2305050"/>
            <a:ext cx="11000388" cy="4099526"/>
          </a:xfrm>
        </p:spPr>
        <p:txBody>
          <a:bodyPr vert="horz" lIns="91440" tIns="45720" rIns="91440" bIns="45720" rtlCol="0" anchor="t">
            <a:normAutofit lnSpcReduction="10000"/>
          </a:bodyPr>
          <a:lstStyle/>
          <a:p>
            <a:pPr marL="342900" indent="-342900">
              <a:buFont typeface="Arial" panose="020B0604020202020204" pitchFamily="34" charset="0"/>
              <a:buChar char="•"/>
            </a:pPr>
            <a:r>
              <a:rPr lang="en-AU" dirty="0"/>
              <a:t>Develop a good </a:t>
            </a:r>
            <a:r>
              <a:rPr lang="en-AU" dirty="0" smtClean="0"/>
              <a:t>cyber security </a:t>
            </a:r>
            <a:r>
              <a:rPr lang="en-AU" dirty="0"/>
              <a:t>culture and educate your staff about shadow IT. This will encourage your employees to report shadow IT use in your organisation and reduce the chances of it occurring.</a:t>
            </a:r>
          </a:p>
          <a:p>
            <a:pPr marL="342900" indent="-342900">
              <a:buFont typeface="Arial" panose="020B0604020202020204" pitchFamily="34" charset="0"/>
              <a:buChar char="•"/>
            </a:pPr>
            <a:r>
              <a:rPr lang="en-AU" dirty="0"/>
              <a:t>Implement an efficient IT request system to address your employees’ needs promptly and discourage shadow IT.</a:t>
            </a:r>
          </a:p>
          <a:p>
            <a:pPr marL="342900" indent="-342900">
              <a:buFont typeface="Arial" panose="020B0604020202020204" pitchFamily="34" charset="0"/>
              <a:buChar char="•"/>
            </a:pPr>
            <a:r>
              <a:rPr lang="en-AU" dirty="0"/>
              <a:t>Implement application controls to prevent unauthorised software installation and ensure appropriate usage.</a:t>
            </a:r>
          </a:p>
          <a:p>
            <a:pPr marL="342900" indent="-342900">
              <a:buFont typeface="Arial" panose="020B0604020202020204" pitchFamily="34" charset="0"/>
              <a:buChar char="•"/>
            </a:pPr>
            <a:r>
              <a:rPr lang="en-AU" dirty="0"/>
              <a:t>Provide advanced remote monitoring capability to your organisation’s IT team to ensure visibility over devices, systems and applications.</a:t>
            </a:r>
          </a:p>
          <a:p>
            <a:pPr marL="342900" indent="-342900">
              <a:buFont typeface="Arial" panose="020B0604020202020204" pitchFamily="34" charset="0"/>
              <a:buChar char="•"/>
            </a:pPr>
            <a:r>
              <a:rPr lang="en-AU" dirty="0"/>
              <a:t>Maintain separate work and personal accounts on devices, and utilise enterprise technology to detect and prevent shadow IT. Additionally, consider implementing mobile device management for BYOD policies to enhance control over devices.</a:t>
            </a:r>
            <a:endParaRPr lang="en-AU" b="1"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392113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0" name="Text Placeholder 12"/>
          <p:cNvSpPr>
            <a:spLocks noGrp="1"/>
          </p:cNvSpPr>
          <p:nvPr>
            <p:ph type="body" sz="quarter" idx="4294967295"/>
          </p:nvPr>
        </p:nvSpPr>
        <p:spPr>
          <a:xfrm>
            <a:off x="597283" y="2153921"/>
            <a:ext cx="9530926" cy="4001116"/>
          </a:xfrm>
          <a:prstGeom prst="rect">
            <a:avLst/>
          </a:prstGeom>
        </p:spPr>
        <p:txBody>
          <a:bodyPr vert="horz" lIns="91440" tIns="45720" rIns="91440" bIns="45720" rtlCol="0" anchor="t">
            <a:normAutofit/>
          </a:bodyPr>
          <a:lstStyle/>
          <a:p>
            <a:r>
              <a:rPr lang="en-AU" sz="2100" dirty="0">
                <a:cs typeface="Calibri"/>
              </a:rPr>
              <a:t>This is </a:t>
            </a:r>
            <a:r>
              <a:rPr lang="en-AU" dirty="0">
                <a:cs typeface="Calibri"/>
              </a:rPr>
              <a:t>a short and sharp session that explores this topic using a combination of interactive activities to cover managing shadow IT.</a:t>
            </a:r>
            <a:endParaRPr lang="en-AU" dirty="0">
              <a:ea typeface="Calibri"/>
              <a:cs typeface="Calibri"/>
            </a:endParaRP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3" name="Title 1"/>
          <p:cNvSpPr txBox="1">
            <a:spLocks/>
          </p:cNvSpPr>
          <p:nvPr/>
        </p:nvSpPr>
        <p:spPr>
          <a:xfrm>
            <a:off x="599776" y="759351"/>
            <a:ext cx="7765748" cy="17492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a:t>Shadow IT</a:t>
            </a:r>
            <a:endParaRPr lang="en-AU" dirty="0"/>
          </a:p>
        </p:txBody>
      </p:sp>
      <p:sp>
        <p:nvSpPr>
          <p:cNvPr id="23" name="Content Placeholder 22"/>
          <p:cNvSpPr>
            <a:spLocks noGrp="1"/>
          </p:cNvSpPr>
          <p:nvPr>
            <p:ph sz="quarter" idx="18"/>
          </p:nvPr>
        </p:nvSpPr>
        <p:spPr/>
        <p:txBody>
          <a:bodyPr/>
          <a:lstStyle/>
          <a:p>
            <a:r>
              <a:rPr lang="en-AU" dirty="0"/>
              <a:t>Shadow IT is common in many organisations, and it results in exposing the organisations to </a:t>
            </a:r>
            <a:r>
              <a:rPr lang="en-AU" dirty="0" smtClean="0"/>
              <a:t>cyber security </a:t>
            </a:r>
            <a:r>
              <a:rPr lang="en-AU" dirty="0"/>
              <a:t>risks that they are unaware of. </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Note</a:t>
            </a:r>
          </a:p>
          <a:p>
            <a:pPr marL="457200" indent="-457200">
              <a:buFont typeface="+mj-lt"/>
              <a:buAutoNum type="arabicPeriod"/>
            </a:pPr>
            <a:r>
              <a:rPr lang="en-AU" dirty="0"/>
              <a:t>Shadow IT is rarely the result of malicious intents, however it is important to stay cautious as an organisation and to adopt measures and processes to avoid these risks.</a:t>
            </a:r>
          </a:p>
          <a:p>
            <a:pPr marL="457200" indent="-457200">
              <a:buFont typeface="+mj-lt"/>
              <a:buAutoNum type="arabicPeriod"/>
            </a:pPr>
            <a:r>
              <a:rPr lang="en-AU" dirty="0">
                <a:cs typeface="Calibri"/>
              </a:rPr>
              <a:t>This micro-exercise explores what shadow IT </a:t>
            </a:r>
            <a:r>
              <a:rPr lang="en-AU">
                <a:cs typeface="Calibri"/>
              </a:rPr>
              <a:t>is, the risks, and how your organisation should prepare to effectively prevent shadow </a:t>
            </a:r>
            <a:r>
              <a:rPr lang="en-AU" dirty="0">
                <a:cs typeface="Calibri"/>
              </a:rPr>
              <a:t>IT from occurring.</a:t>
            </a:r>
            <a:endParaRPr lang="en-AU" dirty="0">
              <a:ea typeface="Calibri"/>
              <a:cs typeface="Calibri"/>
            </a:endParaRPr>
          </a:p>
          <a:p>
            <a:pPr marL="457200" indent="-457200">
              <a:buFont typeface="+mj-lt"/>
              <a:buAutoNum type="arabicPeriod"/>
            </a:pP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661008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shadow IT?</a:t>
            </a:r>
          </a:p>
        </p:txBody>
      </p:sp>
      <p:sp>
        <p:nvSpPr>
          <p:cNvPr id="24" name="Content Placeholder 23"/>
          <p:cNvSpPr>
            <a:spLocks noGrp="1"/>
          </p:cNvSpPr>
          <p:nvPr>
            <p:ph sz="quarter" idx="19"/>
          </p:nvPr>
        </p:nvSpPr>
        <p:spPr>
          <a:xfrm>
            <a:off x="6190638" y="2305050"/>
            <a:ext cx="5400000" cy="4034790"/>
          </a:xfrm>
        </p:spPr>
        <p:txBody>
          <a:bodyPr>
            <a:normAutofit/>
          </a:bodyPr>
          <a:lstStyle/>
          <a:p>
            <a:r>
              <a:rPr lang="en-AU" b="1" dirty="0"/>
              <a:t>Answer</a:t>
            </a:r>
          </a:p>
          <a:p>
            <a:r>
              <a:rPr lang="en-AU" dirty="0"/>
              <a:t>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shadow IT?</a:t>
            </a:r>
          </a:p>
        </p:txBody>
      </p:sp>
      <p:sp>
        <p:nvSpPr>
          <p:cNvPr id="24" name="Content Placeholder 23"/>
          <p:cNvSpPr>
            <a:spLocks noGrp="1"/>
          </p:cNvSpPr>
          <p:nvPr>
            <p:ph sz="quarter" idx="19"/>
          </p:nvPr>
        </p:nvSpPr>
        <p:spPr>
          <a:xfrm>
            <a:off x="6190638" y="2305050"/>
            <a:ext cx="5400000" cy="4099526"/>
          </a:xfrm>
        </p:spPr>
        <p:txBody>
          <a:bodyPr>
            <a:normAutofit/>
          </a:bodyPr>
          <a:lstStyle/>
          <a:p>
            <a:r>
              <a:rPr lang="en-AU" b="1" dirty="0"/>
              <a:t>Answer</a:t>
            </a:r>
          </a:p>
          <a:p>
            <a:r>
              <a:rPr lang="en-AU" dirty="0"/>
              <a:t>Shadow IT is the name given when unknown assets such as software and hardware are used within an organisation without the IT department’s knowledge or oversight.</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6198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Why might an organisation have shadow IT?</a:t>
            </a:r>
          </a:p>
        </p:txBody>
      </p:sp>
      <p:sp>
        <p:nvSpPr>
          <p:cNvPr id="24" name="Content Placeholder 23"/>
          <p:cNvSpPr>
            <a:spLocks noGrp="1"/>
          </p:cNvSpPr>
          <p:nvPr>
            <p:ph sz="quarter" idx="19"/>
          </p:nvPr>
        </p:nvSpPr>
        <p:spPr/>
        <p:txBody>
          <a:bodyPr>
            <a:normAutofit fontScale="85000" lnSpcReduction="20000"/>
          </a:bodyPr>
          <a:lstStyle/>
          <a:p>
            <a:r>
              <a:rPr lang="en-AU" sz="2400" b="1" dirty="0"/>
              <a:t>Answer</a:t>
            </a:r>
          </a:p>
          <a:p>
            <a:r>
              <a:rPr lang="en-AU" dirty="0"/>
              <a:t>_________________________________________________________________________________________________________________________</a:t>
            </a:r>
            <a:br>
              <a:rPr lang="en-AU" dirty="0"/>
            </a:br>
            <a:r>
              <a:rPr lang="en-AU" dirty="0"/>
              <a:t/>
            </a:r>
            <a:br>
              <a:rPr lang="en-AU" dirty="0"/>
            </a:br>
            <a:r>
              <a:rPr lang="en-AU" dirty="0"/>
              <a:t>______________________________________</a:t>
            </a:r>
            <a:br>
              <a:rPr lang="en-AU" dirty="0"/>
            </a:br>
            <a:r>
              <a:rPr lang="en-AU" dirty="0"/>
              <a:t/>
            </a:r>
            <a:br>
              <a:rPr lang="en-AU" dirty="0"/>
            </a:br>
            <a:r>
              <a:rPr lang="en-AU" dirty="0"/>
              <a:t>___________________________________________________</a:t>
            </a:r>
            <a:br>
              <a:rPr lang="en-AU" dirty="0"/>
            </a:br>
            <a:r>
              <a:rPr lang="en-AU" dirty="0"/>
              <a:t/>
            </a:r>
            <a:br>
              <a:rPr lang="en-AU" dirty="0"/>
            </a:br>
            <a:r>
              <a:rPr lang="en-AU" dirty="0"/>
              <a:t>_______________________________________________</a:t>
            </a:r>
            <a:br>
              <a:rPr lang="en-AU" dirty="0"/>
            </a:br>
            <a:r>
              <a:rPr lang="en-AU" dirty="0"/>
              <a:t/>
            </a:r>
            <a:br>
              <a:rPr lang="en-AU" dirty="0"/>
            </a:br>
            <a:r>
              <a:rPr lang="en-AU" dirty="0"/>
              <a:t>________________________________________________________</a:t>
            </a:r>
            <a:br>
              <a:rPr lang="en-AU" dirty="0"/>
            </a:br>
            <a:r>
              <a:rPr lang="en-AU" dirty="0"/>
              <a:t/>
            </a:r>
            <a:br>
              <a:rPr lang="en-AU" dirty="0"/>
            </a:br>
            <a:r>
              <a:rPr lang="en-AU" dirty="0"/>
              <a:t>__________________________________</a:t>
            </a:r>
            <a:br>
              <a:rPr lang="en-AU" dirty="0"/>
            </a:br>
            <a:r>
              <a:rPr lang="en-AU" dirty="0"/>
              <a:t/>
            </a:r>
            <a:br>
              <a:rPr lang="en-AU" dirty="0"/>
            </a:br>
            <a:r>
              <a:rPr lang="en-AU" dirty="0"/>
              <a:t>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8665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Why might an organisation have shadow IT?</a:t>
            </a:r>
          </a:p>
        </p:txBody>
      </p:sp>
      <p:sp>
        <p:nvSpPr>
          <p:cNvPr id="24" name="Content Placeholder 23"/>
          <p:cNvSpPr>
            <a:spLocks noGrp="1"/>
          </p:cNvSpPr>
          <p:nvPr>
            <p:ph sz="quarter" idx="19"/>
          </p:nvPr>
        </p:nvSpPr>
        <p:spPr>
          <a:xfrm>
            <a:off x="6190638" y="2305050"/>
            <a:ext cx="5400000" cy="4052018"/>
          </a:xfrm>
        </p:spPr>
        <p:txBody>
          <a:bodyPr vert="horz" lIns="91440" tIns="45720" rIns="91440" bIns="45720" rtlCol="0" anchor="t">
            <a:normAutofit fontScale="62500" lnSpcReduction="20000"/>
          </a:bodyPr>
          <a:lstStyle/>
          <a:p>
            <a:r>
              <a:rPr lang="en-AU" sz="3200" b="1" dirty="0"/>
              <a:t>Answer</a:t>
            </a:r>
          </a:p>
          <a:p>
            <a:r>
              <a:rPr lang="en-AU" dirty="0"/>
              <a:t>Shadow IT occurs when a team or someone in an organisation adopts software or hardware that does not align with the organisations requirements and policies, and without the IT department’s knowledge. </a:t>
            </a:r>
          </a:p>
          <a:p>
            <a:r>
              <a:rPr lang="en-AU" dirty="0"/>
              <a:t>Common reasons why an employee might utilise shadow IT include:</a:t>
            </a:r>
          </a:p>
          <a:p>
            <a:pPr marL="342900" indent="-342900">
              <a:buFont typeface="Arial" panose="020B0604020202020204" pitchFamily="34" charset="0"/>
              <a:buChar char="•"/>
            </a:pPr>
            <a:r>
              <a:rPr lang="en-AU" dirty="0"/>
              <a:t>Not having enough storage devices and opting to use a third-party platform.</a:t>
            </a:r>
          </a:p>
          <a:p>
            <a:pPr marL="342900" indent="-342900">
              <a:buFont typeface="Arial" panose="020B0604020202020204" pitchFamily="34" charset="0"/>
              <a:buChar char="•"/>
            </a:pPr>
            <a:r>
              <a:rPr lang="en-AU" dirty="0"/>
              <a:t>The use of Bring Your Own Device (BYOD) practices within an organisation.</a:t>
            </a:r>
          </a:p>
          <a:p>
            <a:pPr marL="342900" indent="-342900">
              <a:buFont typeface="Arial" panose="020B0604020202020204" pitchFamily="34" charset="0"/>
              <a:buChar char="•"/>
            </a:pPr>
            <a:r>
              <a:rPr lang="en-AU" dirty="0"/>
              <a:t>Using an approved application through an authorised method is inconvenient or difficult.</a:t>
            </a:r>
          </a:p>
          <a:p>
            <a:pPr marL="342900" indent="-342900">
              <a:buFont typeface="Arial" panose="020B0604020202020204" pitchFamily="34" charset="0"/>
              <a:buChar char="•"/>
            </a:pPr>
            <a:r>
              <a:rPr lang="en-AU" dirty="0"/>
              <a:t>Being unable able to share your data with a third-party.</a:t>
            </a:r>
          </a:p>
          <a:p>
            <a:pPr marL="342900" indent="-342900">
              <a:buFont typeface="Arial" panose="020B0604020202020204" pitchFamily="34" charset="0"/>
              <a:buChar char="•"/>
            </a:pPr>
            <a:r>
              <a:rPr lang="en-AU" dirty="0"/>
              <a:t>Not having an approved video conferencing service.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1137983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Why is shadow IT bad for your organisation?</a:t>
            </a:r>
          </a:p>
        </p:txBody>
      </p:sp>
      <p:sp>
        <p:nvSpPr>
          <p:cNvPr id="24" name="Content Placeholder 23"/>
          <p:cNvSpPr>
            <a:spLocks noGrp="1"/>
          </p:cNvSpPr>
          <p:nvPr>
            <p:ph sz="quarter" idx="19"/>
          </p:nvPr>
        </p:nvSpPr>
        <p:spPr>
          <a:xfrm>
            <a:off x="6190638" y="2305050"/>
            <a:ext cx="5400000" cy="4099526"/>
          </a:xfrm>
        </p:spPr>
        <p:txBody>
          <a:bodyPr>
            <a:normAutofit lnSpcReduction="10000"/>
          </a:bodyPr>
          <a:lstStyle/>
          <a:p>
            <a:r>
              <a:rPr lang="en-AU" b="1" dirty="0"/>
              <a:t>Answer</a:t>
            </a:r>
          </a:p>
          <a:p>
            <a:r>
              <a:rPr lang="en-AU" dirty="0"/>
              <a:t>____________________________________________________________________________________________________________________________________________________________________________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130456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Why is shadow IT bad for your organisation?</a:t>
            </a:r>
          </a:p>
        </p:txBody>
      </p:sp>
      <p:sp>
        <p:nvSpPr>
          <p:cNvPr id="24" name="Content Placeholder 23"/>
          <p:cNvSpPr>
            <a:spLocks noGrp="1"/>
          </p:cNvSpPr>
          <p:nvPr>
            <p:ph sz="quarter" idx="19"/>
          </p:nvPr>
        </p:nvSpPr>
        <p:spPr>
          <a:xfrm>
            <a:off x="6190638" y="2305048"/>
            <a:ext cx="5400000" cy="4298509"/>
          </a:xfrm>
        </p:spPr>
        <p:txBody>
          <a:bodyPr vert="horz" lIns="91440" tIns="45720" rIns="91440" bIns="45720" rtlCol="0" anchor="t">
            <a:normAutofit lnSpcReduction="10000"/>
          </a:bodyPr>
          <a:lstStyle/>
          <a:p>
            <a:r>
              <a:rPr lang="en-AU" b="1" dirty="0"/>
              <a:t>Answer</a:t>
            </a:r>
            <a:endParaRPr lang="en-AU" dirty="0"/>
          </a:p>
          <a:p>
            <a:pPr marL="342900" indent="-342900">
              <a:buFont typeface="Arial" panose="020B0604020202020204" pitchFamily="34" charset="0"/>
              <a:buChar char="•"/>
            </a:pPr>
            <a:r>
              <a:rPr lang="en-AU" dirty="0"/>
              <a:t>A common </a:t>
            </a:r>
            <a:r>
              <a:rPr lang="en-AU" dirty="0" smtClean="0"/>
              <a:t>cyber security </a:t>
            </a:r>
            <a:r>
              <a:rPr lang="en-AU" dirty="0"/>
              <a:t>phrase is ‘you cannot protect what you don’t know’. If you are not aware of the shadow IT being used, you are not able to apply the appropriate controls to it to ensure it is not putting your organisation at risk.</a:t>
            </a:r>
          </a:p>
          <a:p>
            <a:pPr marL="342900" indent="-342900">
              <a:buFont typeface="Arial" panose="020B0604020202020204" pitchFamily="34" charset="0"/>
              <a:buChar char="•"/>
            </a:pPr>
            <a:r>
              <a:rPr lang="en-AU" dirty="0"/>
              <a:t>Shadow IT leaves your organisation at risk of data theft. Sometimes, shadow IT may come in to contact with business data from an organisation and, without having security controls placed on this equipment by the organisation, it may be vulnerable to an attacker.</a:t>
            </a:r>
            <a:endParaRPr lang="en-AU" dirty="0">
              <a:solidFill>
                <a:schemeClr val="bg1">
                  <a:lumMod val="65000"/>
                </a:schemeClr>
              </a:solidFill>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4208525886"/>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3.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BN88057260</Template>
  <TotalTime>1129</TotalTime>
  <Words>1332</Words>
  <Application>Microsoft Office PowerPoint</Application>
  <PresentationFormat>Widescreen</PresentationFormat>
  <Paragraphs>100</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MrEavesXLModOT-Bold</vt:lpstr>
      <vt:lpstr>MrEavesXLModOT-Reg</vt:lpstr>
      <vt:lpstr>Office Theme</vt:lpstr>
      <vt:lpstr>Cyber security micro-exercise</vt:lpstr>
      <vt:lpstr>PowerPoint Presentation</vt:lpstr>
      <vt:lpstr>Context: Shadow IT</vt:lpstr>
      <vt:lpstr>Discussion: Question 1 of 3</vt:lpstr>
      <vt:lpstr>Discussion: Question 1 of 3</vt:lpstr>
      <vt:lpstr>Discussion: Question 2 of 3</vt:lpstr>
      <vt:lpstr>Discussion: Question 2 of 3</vt:lpstr>
      <vt:lpstr>Discussion: Question 3 of 3</vt:lpstr>
      <vt:lpstr>Discussion: Question 3 of 3</vt:lpstr>
      <vt:lpstr>Case study: 5G router</vt:lpstr>
      <vt:lpstr>Scenario: Report generated by AI</vt:lpstr>
      <vt:lpstr>Scenario: Your response</vt:lpstr>
      <vt:lpstr>Scenario: Your response</vt:lpstr>
      <vt:lpstr>Advice: Shadow IT management</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74</cp:revision>
  <dcterms:created xsi:type="dcterms:W3CDTF">2024-09-17T23:26:14Z</dcterms:created>
  <dcterms:modified xsi:type="dcterms:W3CDTF">2025-06-19T08:09:54Z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