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66" r:id="rId5"/>
    <p:sldId id="265" r:id="rId6"/>
    <p:sldId id="283" r:id="rId7"/>
    <p:sldId id="272" r:id="rId8"/>
    <p:sldId id="273" r:id="rId9"/>
    <p:sldId id="274" r:id="rId10"/>
    <p:sldId id="275" r:id="rId11"/>
    <p:sldId id="276" r:id="rId12"/>
    <p:sldId id="277" r:id="rId13"/>
    <p:sldId id="278" r:id="rId14"/>
    <p:sldId id="279" r:id="rId15"/>
    <p:sldId id="280" r:id="rId16"/>
    <p:sldId id="281" r:id="rId17"/>
    <p:sldId id="282" r:id="rId18"/>
    <p:sldId id="26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7BE5C-B580-F002-6041-666DC95B3B52}" name="Li, Shannon MS" initials="LS" userId="S::shannon.li@defence.gov.au::a8acffef-deef-4eee-9f44-199d7e127d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B7"/>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93494F-A272-B844-AE43-2CEE9290CE6D}" v="45" dt="2025-05-05T02:15:05.2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CCD46233-8454-6415-18A7-FD9F8630BCC7}"/>
    <pc:docChg chg="modSld">
      <pc:chgData name="Seith, Campbell MR" userId="S::campbell.seith@defence.gov.au::7b94c984-f0e3-4159-8f53-311ff9197c66" providerId="AD" clId="Web-{CCD46233-8454-6415-18A7-FD9F8630BCC7}" dt="2025-04-17T05:16:14.990" v="22" actId="20577"/>
      <pc:docMkLst>
        <pc:docMk/>
      </pc:docMkLst>
      <pc:sldChg chg="modSp">
        <pc:chgData name="Seith, Campbell MR" userId="S::campbell.seith@defence.gov.au::7b94c984-f0e3-4159-8f53-311ff9197c66" providerId="AD" clId="Web-{CCD46233-8454-6415-18A7-FD9F8630BCC7}" dt="2025-04-17T04:30:04.419" v="2" actId="1076"/>
        <pc:sldMkLst>
          <pc:docMk/>
          <pc:sldMk cId="254698354" sldId="270"/>
        </pc:sldMkLst>
        <pc:spChg chg="mod">
          <ac:chgData name="Seith, Campbell MR" userId="S::campbell.seith@defence.gov.au::7b94c984-f0e3-4159-8f53-311ff9197c66" providerId="AD" clId="Web-{CCD46233-8454-6415-18A7-FD9F8630BCC7}" dt="2025-04-17T04:30:04.419" v="2" actId="1076"/>
          <ac:spMkLst>
            <pc:docMk/>
            <pc:sldMk cId="254698354" sldId="270"/>
            <ac:spMk id="3" creationId="{00000000-0000-0000-0000-000000000000}"/>
          </ac:spMkLst>
        </pc:spChg>
      </pc:sldChg>
      <pc:sldChg chg="modSp">
        <pc:chgData name="Seith, Campbell MR" userId="S::campbell.seith@defence.gov.au::7b94c984-f0e3-4159-8f53-311ff9197c66" providerId="AD" clId="Web-{CCD46233-8454-6415-18A7-FD9F8630BCC7}" dt="2025-04-17T05:16:14.990" v="22" actId="20577"/>
        <pc:sldMkLst>
          <pc:docMk/>
          <pc:sldMk cId="4208525886" sldId="277"/>
        </pc:sldMkLst>
        <pc:spChg chg="mod">
          <ac:chgData name="Seith, Campbell MR" userId="S::campbell.seith@defence.gov.au::7b94c984-f0e3-4159-8f53-311ff9197c66" providerId="AD" clId="Web-{CCD46233-8454-6415-18A7-FD9F8630BCC7}" dt="2025-04-17T05:16:14.990" v="22" actId="20577"/>
          <ac:spMkLst>
            <pc:docMk/>
            <pc:sldMk cId="4208525886" sldId="277"/>
            <ac:spMk id="24" creationId="{00000000-0000-0000-0000-000000000000}"/>
          </ac:spMkLst>
        </pc:spChg>
      </pc:sldChg>
    </pc:docChg>
  </pc:docChgLst>
  <pc:docChgLst>
    <pc:chgData clId="Web-{EB787CFF-641A-5314-EF0E-02FF4CE1D56F}"/>
    <pc:docChg chg="modSld">
      <pc:chgData name="" userId="" providerId="" clId="Web-{EB787CFF-641A-5314-EF0E-02FF4CE1D56F}" dt="2025-04-30T01:39:51.870" v="1" actId="20577"/>
      <pc:docMkLst>
        <pc:docMk/>
      </pc:docMkLst>
      <pc:sldChg chg="modSp">
        <pc:chgData name="" userId="" providerId="" clId="Web-{EB787CFF-641A-5314-EF0E-02FF4CE1D56F}" dt="2025-04-30T01:39:51.870" v="1" actId="20577"/>
        <pc:sldMkLst>
          <pc:docMk/>
          <pc:sldMk cId="3041181174" sldId="266"/>
        </pc:sldMkLst>
        <pc:spChg chg="mod">
          <ac:chgData name="" userId="" providerId="" clId="Web-{EB787CFF-641A-5314-EF0E-02FF4CE1D56F}" dt="2025-04-30T01:39:51.870" v="1" actId="20577"/>
          <ac:spMkLst>
            <pc:docMk/>
            <pc:sldMk cId="3041181174" sldId="266"/>
            <ac:spMk id="12" creationId="{00000000-0000-0000-0000-000000000000}"/>
          </ac:spMkLst>
        </pc:spChg>
      </pc:sldChg>
    </pc:docChg>
  </pc:docChgLst>
  <pc:docChgLst>
    <pc:chgData name="Boyle, Josh MR 2" userId="S::josh.boyle2@defence.gov.au::0c723b92-23be-49c8-bcb6-0bf5ff9aa284" providerId="AD" clId="Web-{F093494F-A272-B844-AE43-2CEE9290CE6D}"/>
    <pc:docChg chg="modSld">
      <pc:chgData name="Boyle, Josh MR 2" userId="S::josh.boyle2@defence.gov.au::0c723b92-23be-49c8-bcb6-0bf5ff9aa284" providerId="AD" clId="Web-{F093494F-A272-B844-AE43-2CEE9290CE6D}" dt="2025-05-05T02:15:01.620" v="54" actId="20577"/>
      <pc:docMkLst>
        <pc:docMk/>
      </pc:docMkLst>
      <pc:sldChg chg="modSp modCm">
        <pc:chgData name="Boyle, Josh MR 2" userId="S::josh.boyle2@defence.gov.au::0c723b92-23be-49c8-bcb6-0bf5ff9aa284" providerId="AD" clId="Web-{F093494F-A272-B844-AE43-2CEE9290CE6D}" dt="2025-05-05T02:09:12.170" v="0" actId="20577"/>
        <pc:sldMkLst>
          <pc:docMk/>
          <pc:sldMk cId="3470091478" sldId="265"/>
        </pc:sldMkLst>
        <pc:spChg chg="mod">
          <ac:chgData name="Boyle, Josh MR 2" userId="S::josh.boyle2@defence.gov.au::0c723b92-23be-49c8-bcb6-0bf5ff9aa284" providerId="AD" clId="Web-{F093494F-A272-B844-AE43-2CEE9290CE6D}" dt="2025-05-05T02:09:12.170" v="0" actId="20577"/>
          <ac:spMkLst>
            <pc:docMk/>
            <pc:sldMk cId="3470091478" sldId="265"/>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093494F-A272-B844-AE43-2CEE9290CE6D}" dt="2025-05-05T02:09:12.170" v="0" actId="20577"/>
              <pc2:cmMkLst xmlns:pc2="http://schemas.microsoft.com/office/powerpoint/2019/9/main/command">
                <pc:docMk/>
                <pc:sldMk cId="3470091478" sldId="265"/>
                <pc2:cmMk id="{7F61C1AF-D6E6-4C3C-B6F4-964083ED6D45}"/>
              </pc2:cmMkLst>
            </pc226:cmChg>
          </p:ext>
        </pc:extLst>
      </pc:sldChg>
      <pc:sldChg chg="modSp">
        <pc:chgData name="Boyle, Josh MR 2" userId="S::josh.boyle2@defence.gov.au::0c723b92-23be-49c8-bcb6-0bf5ff9aa284" providerId="AD" clId="Web-{F093494F-A272-B844-AE43-2CEE9290CE6D}" dt="2025-05-05T02:09:35.234" v="2" actId="20577"/>
        <pc:sldMkLst>
          <pc:docMk/>
          <pc:sldMk cId="2513936866" sldId="272"/>
        </pc:sldMkLst>
        <pc:spChg chg="mod">
          <ac:chgData name="Boyle, Josh MR 2" userId="S::josh.boyle2@defence.gov.au::0c723b92-23be-49c8-bcb6-0bf5ff9aa284" providerId="AD" clId="Web-{F093494F-A272-B844-AE43-2CEE9290CE6D}" dt="2025-05-05T02:09:35.234" v="2" actId="20577"/>
          <ac:spMkLst>
            <pc:docMk/>
            <pc:sldMk cId="2513936866" sldId="272"/>
            <ac:spMk id="24" creationId="{00000000-0000-0000-0000-000000000000}"/>
          </ac:spMkLst>
        </pc:spChg>
      </pc:sldChg>
      <pc:sldChg chg="modSp">
        <pc:chgData name="Boyle, Josh MR 2" userId="S::josh.boyle2@defence.gov.au::0c723b92-23be-49c8-bcb6-0bf5ff9aa284" providerId="AD" clId="Web-{F093494F-A272-B844-AE43-2CEE9290CE6D}" dt="2025-05-05T02:12:57.491" v="29" actId="20577"/>
        <pc:sldMkLst>
          <pc:docMk/>
          <pc:sldMk cId="261984021" sldId="273"/>
        </pc:sldMkLst>
        <pc:spChg chg="mod">
          <ac:chgData name="Boyle, Josh MR 2" userId="S::josh.boyle2@defence.gov.au::0c723b92-23be-49c8-bcb6-0bf5ff9aa284" providerId="AD" clId="Web-{F093494F-A272-B844-AE43-2CEE9290CE6D}" dt="2025-05-05T02:12:57.491" v="29" actId="20577"/>
          <ac:spMkLst>
            <pc:docMk/>
            <pc:sldMk cId="261984021" sldId="273"/>
            <ac:spMk id="24" creationId="{00000000-0000-0000-0000-000000000000}"/>
          </ac:spMkLst>
        </pc:spChg>
      </pc:sldChg>
      <pc:sldChg chg="modSp modCm">
        <pc:chgData name="Boyle, Josh MR 2" userId="S::josh.boyle2@defence.gov.au::0c723b92-23be-49c8-bcb6-0bf5ff9aa284" providerId="AD" clId="Web-{F093494F-A272-B844-AE43-2CEE9290CE6D}" dt="2025-05-05T02:13:26.992" v="32" actId="20577"/>
        <pc:sldMkLst>
          <pc:docMk/>
          <pc:sldMk cId="3139802791" sldId="279"/>
        </pc:sldMkLst>
        <pc:spChg chg="mod">
          <ac:chgData name="Boyle, Josh MR 2" userId="S::josh.boyle2@defence.gov.au::0c723b92-23be-49c8-bcb6-0bf5ff9aa284" providerId="AD" clId="Web-{F093494F-A272-B844-AE43-2CEE9290CE6D}" dt="2025-05-05T02:13:26.992" v="32" actId="20577"/>
          <ac:spMkLst>
            <pc:docMk/>
            <pc:sldMk cId="3139802791" sldId="279"/>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093494F-A272-B844-AE43-2CEE9290CE6D}" dt="2025-05-05T02:13:24.820" v="31" actId="20577"/>
              <pc2:cmMkLst xmlns:pc2="http://schemas.microsoft.com/office/powerpoint/2019/9/main/command">
                <pc:docMk/>
                <pc:sldMk cId="3139802791" sldId="279"/>
                <pc2:cmMk id="{850306CD-1281-4101-BA8E-73CE50DCAA7B}"/>
              </pc2:cmMkLst>
            </pc226:cmChg>
          </p:ext>
        </pc:extLst>
      </pc:sldChg>
      <pc:sldChg chg="modSp modCm">
        <pc:chgData name="Boyle, Josh MR 2" userId="S::josh.boyle2@defence.gov.au::0c723b92-23be-49c8-bcb6-0bf5ff9aa284" providerId="AD" clId="Web-{F093494F-A272-B844-AE43-2CEE9290CE6D}" dt="2025-05-05T02:14:20.306" v="40" actId="20577"/>
        <pc:sldMkLst>
          <pc:docMk/>
          <pc:sldMk cId="535766329" sldId="281"/>
        </pc:sldMkLst>
        <pc:spChg chg="mod">
          <ac:chgData name="Boyle, Josh MR 2" userId="S::josh.boyle2@defence.gov.au::0c723b92-23be-49c8-bcb6-0bf5ff9aa284" providerId="AD" clId="Web-{F093494F-A272-B844-AE43-2CEE9290CE6D}" dt="2025-05-05T02:13:36.101" v="35" actId="20577"/>
          <ac:spMkLst>
            <pc:docMk/>
            <pc:sldMk cId="535766329" sldId="281"/>
            <ac:spMk id="9" creationId="{00000000-0000-0000-0000-000000000000}"/>
          </ac:spMkLst>
        </pc:spChg>
        <pc:spChg chg="mod">
          <ac:chgData name="Boyle, Josh MR 2" userId="S::josh.boyle2@defence.gov.au::0c723b92-23be-49c8-bcb6-0bf5ff9aa284" providerId="AD" clId="Web-{F093494F-A272-B844-AE43-2CEE9290CE6D}" dt="2025-05-05T02:14:20.306" v="40" actId="20577"/>
          <ac:spMkLst>
            <pc:docMk/>
            <pc:sldMk cId="535766329" sldId="281"/>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093494F-A272-B844-AE43-2CEE9290CE6D}" dt="2025-05-05T02:13:34.117" v="34" actId="20577"/>
              <pc2:cmMkLst xmlns:pc2="http://schemas.microsoft.com/office/powerpoint/2019/9/main/command">
                <pc:docMk/>
                <pc:sldMk cId="535766329" sldId="281"/>
                <pc2:cmMk id="{81B52F54-36B7-48B3-A4E9-B495A453F29A}"/>
              </pc2:cmMkLst>
            </pc226:cmChg>
          </p:ext>
        </pc:extLst>
      </pc:sldChg>
      <pc:sldChg chg="modSp modCm">
        <pc:chgData name="Boyle, Josh MR 2" userId="S::josh.boyle2@defence.gov.au::0c723b92-23be-49c8-bcb6-0bf5ff9aa284" providerId="AD" clId="Web-{F093494F-A272-B844-AE43-2CEE9290CE6D}" dt="2025-05-05T02:15:01.620" v="54" actId="20577"/>
        <pc:sldMkLst>
          <pc:docMk/>
          <pc:sldMk cId="3921139597" sldId="282"/>
        </pc:sldMkLst>
        <pc:spChg chg="mod">
          <ac:chgData name="Boyle, Josh MR 2" userId="S::josh.boyle2@defence.gov.au::0c723b92-23be-49c8-bcb6-0bf5ff9aa284" providerId="AD" clId="Web-{F093494F-A272-B844-AE43-2CEE9290CE6D}" dt="2025-05-05T02:15:01.620" v="54" actId="20577"/>
          <ac:spMkLst>
            <pc:docMk/>
            <pc:sldMk cId="3921139597" sldId="282"/>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F093494F-A272-B844-AE43-2CEE9290CE6D}" dt="2025-05-05T02:15:01.620" v="54" actId="20577"/>
              <pc2:cmMkLst xmlns:pc2="http://schemas.microsoft.com/office/powerpoint/2019/9/main/command">
                <pc:docMk/>
                <pc:sldMk cId="3921139597" sldId="282"/>
                <pc2:cmMk id="{AFCBDD5F-B465-4704-A2FC-2844311865AD}"/>
              </pc2:cmMkLst>
            </pc226:cmChg>
            <pc226:cmChg xmlns:pc226="http://schemas.microsoft.com/office/powerpoint/2022/06/main/command" chg="mod">
              <pc226:chgData name="Boyle, Josh MR 2" userId="S::josh.boyle2@defence.gov.au::0c723b92-23be-49c8-bcb6-0bf5ff9aa284" providerId="AD" clId="Web-{F093494F-A272-B844-AE43-2CEE9290CE6D}" dt="2025-05-05T02:14:37.807" v="44" actId="20577"/>
              <pc2:cmMkLst xmlns:pc2="http://schemas.microsoft.com/office/powerpoint/2019/9/main/command">
                <pc:docMk/>
                <pc:sldMk cId="3921139597" sldId="282"/>
                <pc2:cmMk id="{078591C8-4846-4DB1-91BB-EDDAB101632F}"/>
              </pc2:cmMkLst>
            </pc226:cmChg>
            <pc226:cmChg xmlns:pc226="http://schemas.microsoft.com/office/powerpoint/2022/06/main/command" chg="mod">
              <pc226:chgData name="Boyle, Josh MR 2" userId="S::josh.boyle2@defence.gov.au::0c723b92-23be-49c8-bcb6-0bf5ff9aa284" providerId="AD" clId="Web-{F093494F-A272-B844-AE43-2CEE9290CE6D}" dt="2025-05-05T02:14:27.447" v="41" actId="20577"/>
              <pc2:cmMkLst xmlns:pc2="http://schemas.microsoft.com/office/powerpoint/2019/9/main/command">
                <pc:docMk/>
                <pc:sldMk cId="3921139597" sldId="282"/>
                <pc2:cmMk id="{11ACCAD6-C4EA-4586-B4D3-304954534642}"/>
              </pc2:cmMkLst>
            </pc226:cmChg>
          </p:ext>
        </pc:extLst>
      </pc:sldChg>
    </pc:docChg>
  </pc:docChgLst>
  <pc:docChgLst>
    <pc:chgData name="Seith, Campbell MR" userId="S::campbell.seith@defence.gov.au::7b94c984-f0e3-4159-8f53-311ff9197c66" providerId="AD" clId="Web-{5711BF9D-CAD9-DB0C-6592-0DC41C216A82}"/>
    <pc:docChg chg="modSld">
      <pc:chgData name="Seith, Campbell MR" userId="S::campbell.seith@defence.gov.au::7b94c984-f0e3-4159-8f53-311ff9197c66" providerId="AD" clId="Web-{5711BF9D-CAD9-DB0C-6592-0DC41C216A82}" dt="2025-04-22T01:40:26.578" v="2" actId="1076"/>
      <pc:docMkLst>
        <pc:docMk/>
      </pc:docMkLst>
      <pc:sldChg chg="modSp">
        <pc:chgData name="Seith, Campbell MR" userId="S::campbell.seith@defence.gov.au::7b94c984-f0e3-4159-8f53-311ff9197c66" providerId="AD" clId="Web-{5711BF9D-CAD9-DB0C-6592-0DC41C216A82}" dt="2025-04-22T01:16:10.485" v="1" actId="1076"/>
        <pc:sldMkLst>
          <pc:docMk/>
          <pc:sldMk cId="3041181174" sldId="266"/>
        </pc:sldMkLst>
        <pc:picChg chg="mod">
          <ac:chgData name="Seith, Campbell MR" userId="S::campbell.seith@defence.gov.au::7b94c984-f0e3-4159-8f53-311ff9197c66" providerId="AD" clId="Web-{5711BF9D-CAD9-DB0C-6592-0DC41C216A82}" dt="2025-04-22T01:16:10.485" v="1" actId="1076"/>
          <ac:picMkLst>
            <pc:docMk/>
            <pc:sldMk cId="3041181174" sldId="266"/>
            <ac:picMk id="3" creationId="{00000000-0000-0000-0000-000000000000}"/>
          </ac:picMkLst>
        </pc:picChg>
      </pc:sldChg>
      <pc:sldChg chg="modSp">
        <pc:chgData name="Seith, Campbell MR" userId="S::campbell.seith@defence.gov.au::7b94c984-f0e3-4159-8f53-311ff9197c66" providerId="AD" clId="Web-{5711BF9D-CAD9-DB0C-6592-0DC41C216A82}" dt="2025-04-22T01:40:26.578" v="2" actId="1076"/>
        <pc:sldMkLst>
          <pc:docMk/>
          <pc:sldMk cId="254698354" sldId="270"/>
        </pc:sldMkLst>
        <pc:spChg chg="mod">
          <ac:chgData name="Seith, Campbell MR" userId="S::campbell.seith@defence.gov.au::7b94c984-f0e3-4159-8f53-311ff9197c66" providerId="AD" clId="Web-{5711BF9D-CAD9-DB0C-6592-0DC41C216A82}" dt="2025-04-22T01:40:26.578" v="2" actId="1076"/>
          <ac:spMkLst>
            <pc:docMk/>
            <pc:sldMk cId="254698354" sldId="270"/>
            <ac:spMk id="3" creationId="{00000000-0000-0000-0000-000000000000}"/>
          </ac:spMkLst>
        </pc:spChg>
      </pc:sldChg>
    </pc:docChg>
  </pc:docChgLst>
  <pc:docChgLst>
    <pc:chgData name="Li, Shannon MS" userId="S::shannon.li@defence.gov.au::a8acffef-deef-4eee-9f44-199d7e127dda" providerId="AD" clId="Web-{7B86B3D1-1B7E-62CE-7A39-FC5872A70EAD}"/>
    <pc:docChg chg="mod modSld">
      <pc:chgData name="Li, Shannon MS" userId="S::shannon.li@defence.gov.au::a8acffef-deef-4eee-9f44-199d7e127dda" providerId="AD" clId="Web-{7B86B3D1-1B7E-62CE-7A39-FC5872A70EAD}" dt="2025-05-02T08:08:43.157" v="10" actId="20577"/>
      <pc:docMkLst>
        <pc:docMk/>
      </pc:docMkLst>
      <pc:sldChg chg="modSp">
        <pc:chgData name="Li, Shannon MS" userId="S::shannon.li@defence.gov.au::a8acffef-deef-4eee-9f44-199d7e127dda" providerId="AD" clId="Web-{7B86B3D1-1B7E-62CE-7A39-FC5872A70EAD}" dt="2025-05-02T08:04:26.967" v="3" actId="20577"/>
        <pc:sldMkLst>
          <pc:docMk/>
          <pc:sldMk cId="1026391682" sldId="278"/>
        </pc:sldMkLst>
        <pc:spChg chg="mod">
          <ac:chgData name="Li, Shannon MS" userId="S::shannon.li@defence.gov.au::a8acffef-deef-4eee-9f44-199d7e127dda" providerId="AD" clId="Web-{7B86B3D1-1B7E-62CE-7A39-FC5872A70EAD}" dt="2025-05-02T08:04:26.967" v="3" actId="20577"/>
          <ac:spMkLst>
            <pc:docMk/>
            <pc:sldMk cId="1026391682" sldId="278"/>
            <ac:spMk id="23" creationId="{00000000-0000-0000-0000-000000000000}"/>
          </ac:spMkLst>
        </pc:spChg>
      </pc:sldChg>
      <pc:sldChg chg="modSp">
        <pc:chgData name="Li, Shannon MS" userId="S::shannon.li@defence.gov.au::a8acffef-deef-4eee-9f44-199d7e127dda" providerId="AD" clId="Web-{7B86B3D1-1B7E-62CE-7A39-FC5872A70EAD}" dt="2025-05-02T08:04:58.717" v="5" actId="20577"/>
        <pc:sldMkLst>
          <pc:docMk/>
          <pc:sldMk cId="3139802791" sldId="279"/>
        </pc:sldMkLst>
        <pc:spChg chg="mod">
          <ac:chgData name="Li, Shannon MS" userId="S::shannon.li@defence.gov.au::a8acffef-deef-4eee-9f44-199d7e127dda" providerId="AD" clId="Web-{7B86B3D1-1B7E-62CE-7A39-FC5872A70EAD}" dt="2025-05-02T08:04:58.717" v="5" actId="20577"/>
          <ac:spMkLst>
            <pc:docMk/>
            <pc:sldMk cId="3139802791" sldId="279"/>
            <ac:spMk id="23" creationId="{00000000-0000-0000-0000-000000000000}"/>
          </ac:spMkLst>
        </pc:spChg>
      </pc:sldChg>
      <pc:sldChg chg="modSp modCm">
        <pc:chgData name="Li, Shannon MS" userId="S::shannon.li@defence.gov.au::a8acffef-deef-4eee-9f44-199d7e127dda" providerId="AD" clId="Web-{7B86B3D1-1B7E-62CE-7A39-FC5872A70EAD}" dt="2025-05-02T08:08:43.157" v="10" actId="20577"/>
        <pc:sldMkLst>
          <pc:docMk/>
          <pc:sldMk cId="3921139597" sldId="282"/>
        </pc:sldMkLst>
        <pc:spChg chg="mod">
          <ac:chgData name="Li, Shannon MS" userId="S::shannon.li@defence.gov.au::a8acffef-deef-4eee-9f44-199d7e127dda" providerId="AD" clId="Web-{7B86B3D1-1B7E-62CE-7A39-FC5872A70EAD}" dt="2025-05-02T08:08:43.157" v="10" actId="20577"/>
          <ac:spMkLst>
            <pc:docMk/>
            <pc:sldMk cId="3921139597" sldId="282"/>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Li, Shannon MS" userId="S::shannon.li@defence.gov.au::a8acffef-deef-4eee-9f44-199d7e127dda" providerId="AD" clId="Web-{7B86B3D1-1B7E-62CE-7A39-FC5872A70EAD}" dt="2025-05-02T08:08:01.438" v="9" actId="20577"/>
              <pc2:cmMkLst xmlns:pc2="http://schemas.microsoft.com/office/powerpoint/2019/9/main/command">
                <pc:docMk/>
                <pc:sldMk cId="3921139597" sldId="282"/>
                <pc2:cmMk id="{078591C8-4846-4DB1-91BB-EDDAB101632F}"/>
              </pc2:cmMkLst>
            </pc226:cmChg>
            <pc226:cmChg xmlns:pc226="http://schemas.microsoft.com/office/powerpoint/2022/06/main/command" chg="mod">
              <pc226:chgData name="Li, Shannon MS" userId="S::shannon.li@defence.gov.au::a8acffef-deef-4eee-9f44-199d7e127dda" providerId="AD" clId="Web-{7B86B3D1-1B7E-62CE-7A39-FC5872A70EAD}" dt="2025-05-02T08:08:01.438" v="9" actId="20577"/>
              <pc2:cmMkLst xmlns:pc2="http://schemas.microsoft.com/office/powerpoint/2019/9/main/command">
                <pc:docMk/>
                <pc:sldMk cId="3921139597" sldId="282"/>
                <pc2:cmMk id="{11ACCAD6-C4EA-4586-B4D3-304954534642}"/>
              </pc2:cmMkLst>
            </pc226:cmChg>
          </p:ext>
        </pc:extLst>
      </pc:sldChg>
    </pc:docChg>
  </pc:docChgLst>
  <pc:docChgLst>
    <pc:chgData name="Seith, Campbell MR" userId="S::campbell.seith@defence.gov.au::7b94c984-f0e3-4159-8f53-311ff9197c66" providerId="AD" clId="Web-{EA1B7E6C-ECBB-36BD-7AF2-3419FA5C0EB8}"/>
    <pc:docChg chg="modSld">
      <pc:chgData name="Seith, Campbell MR" userId="S::campbell.seith@defence.gov.au::7b94c984-f0e3-4159-8f53-311ff9197c66" providerId="AD" clId="Web-{EA1B7E6C-ECBB-36BD-7AF2-3419FA5C0EB8}" dt="2025-04-22T23:37:30.494" v="0"/>
      <pc:docMkLst>
        <pc:docMk/>
      </pc:docMkLst>
      <pc:sldChg chg="modSp">
        <pc:chgData name="Seith, Campbell MR" userId="S::campbell.seith@defence.gov.au::7b94c984-f0e3-4159-8f53-311ff9197c66" providerId="AD" clId="Web-{EA1B7E6C-ECBB-36BD-7AF2-3419FA5C0EB8}" dt="2025-04-22T23:37:30.494" v="0"/>
        <pc:sldMkLst>
          <pc:docMk/>
          <pc:sldMk cId="3041181174" sldId="266"/>
        </pc:sldMkLst>
        <pc:picChg chg="mod">
          <ac:chgData name="Seith, Campbell MR" userId="S::campbell.seith@defence.gov.au::7b94c984-f0e3-4159-8f53-311ff9197c66" providerId="AD" clId="Web-{EA1B7E6C-ECBB-36BD-7AF2-3419FA5C0EB8}" dt="2025-04-22T23:37:30.494" v="0"/>
          <ac:picMkLst>
            <pc:docMk/>
            <pc:sldMk cId="3041181174" sldId="266"/>
            <ac:picMk id="3" creationId="{00000000-0000-0000-0000-000000000000}"/>
          </ac:picMkLst>
        </pc:picChg>
      </pc:sldChg>
    </pc:docChg>
  </pc:docChgLst>
  <pc:docChgLst>
    <pc:chgData name="Boyle, Josh MR 2" userId="S::josh.boyle2@defence.gov.au::0c723b92-23be-49c8-bcb6-0bf5ff9aa284" providerId="AD" clId="Web-{EB787CFF-641A-5314-EF0E-02FF4CE1D56F}"/>
    <pc:docChg chg="modSld">
      <pc:chgData name="Boyle, Josh MR 2" userId="S::josh.boyle2@defence.gov.au::0c723b92-23be-49c8-bcb6-0bf5ff9aa284" providerId="AD" clId="Web-{EB787CFF-641A-5314-EF0E-02FF4CE1D56F}" dt="2025-04-30T01:54:57.363" v="57" actId="20577"/>
      <pc:docMkLst>
        <pc:docMk/>
      </pc:docMkLst>
      <pc:sldChg chg="modSp">
        <pc:chgData name="Boyle, Josh MR 2" userId="S::josh.boyle2@defence.gov.au::0c723b92-23be-49c8-bcb6-0bf5ff9aa284" providerId="AD" clId="Web-{EB787CFF-641A-5314-EF0E-02FF4CE1D56F}" dt="2025-04-30T01:42:15.343" v="15" actId="20577"/>
        <pc:sldMkLst>
          <pc:docMk/>
          <pc:sldMk cId="3470091478" sldId="265"/>
        </pc:sldMkLst>
        <pc:spChg chg="mod">
          <ac:chgData name="Boyle, Josh MR 2" userId="S::josh.boyle2@defence.gov.au::0c723b92-23be-49c8-bcb6-0bf5ff9aa284" providerId="AD" clId="Web-{EB787CFF-641A-5314-EF0E-02FF4CE1D56F}" dt="2025-04-30T01:42:15.343" v="15" actId="20577"/>
          <ac:spMkLst>
            <pc:docMk/>
            <pc:sldMk cId="3470091478" sldId="265"/>
            <ac:spMk id="24" creationId="{00000000-0000-0000-0000-000000000000}"/>
          </ac:spMkLst>
        </pc:spChg>
      </pc:sldChg>
      <pc:sldChg chg="modSp">
        <pc:chgData name="Boyle, Josh MR 2" userId="S::josh.boyle2@defence.gov.au::0c723b92-23be-49c8-bcb6-0bf5ff9aa284" providerId="AD" clId="Web-{EB787CFF-641A-5314-EF0E-02FF4CE1D56F}" dt="2025-04-30T01:40:28.496" v="8" actId="20577"/>
        <pc:sldMkLst>
          <pc:docMk/>
          <pc:sldMk cId="254698354" sldId="270"/>
        </pc:sldMkLst>
        <pc:spChg chg="mod">
          <ac:chgData name="Boyle, Josh MR 2" userId="S::josh.boyle2@defence.gov.au::0c723b92-23be-49c8-bcb6-0bf5ff9aa284" providerId="AD" clId="Web-{EB787CFF-641A-5314-EF0E-02FF4CE1D56F}" dt="2025-04-30T01:39:58.636" v="2" actId="14100"/>
          <ac:spMkLst>
            <pc:docMk/>
            <pc:sldMk cId="254698354" sldId="270"/>
            <ac:spMk id="2" creationId="{00000000-0000-0000-0000-000000000000}"/>
          </ac:spMkLst>
        </pc:spChg>
        <pc:spChg chg="mod">
          <ac:chgData name="Boyle, Josh MR 2" userId="S::josh.boyle2@defence.gov.au::0c723b92-23be-49c8-bcb6-0bf5ff9aa284" providerId="AD" clId="Web-{EB787CFF-641A-5314-EF0E-02FF4CE1D56F}" dt="2025-04-30T01:40:28.496" v="8" actId="20577"/>
          <ac:spMkLst>
            <pc:docMk/>
            <pc:sldMk cId="254698354" sldId="270"/>
            <ac:spMk id="3" creationId="{00000000-0000-0000-0000-000000000000}"/>
          </ac:spMkLst>
        </pc:spChg>
      </pc:sldChg>
      <pc:sldChg chg="modSp">
        <pc:chgData name="Boyle, Josh MR 2" userId="S::josh.boyle2@defence.gov.au::0c723b92-23be-49c8-bcb6-0bf5ff9aa284" providerId="AD" clId="Web-{EB787CFF-641A-5314-EF0E-02FF4CE1D56F}" dt="2025-04-30T01:43:10.532" v="16" actId="20577"/>
        <pc:sldMkLst>
          <pc:docMk/>
          <pc:sldMk cId="1137983164" sldId="275"/>
        </pc:sldMkLst>
        <pc:spChg chg="mod">
          <ac:chgData name="Boyle, Josh MR 2" userId="S::josh.boyle2@defence.gov.au::0c723b92-23be-49c8-bcb6-0bf5ff9aa284" providerId="AD" clId="Web-{EB787CFF-641A-5314-EF0E-02FF4CE1D56F}" dt="2025-04-30T01:43:10.532" v="16" actId="20577"/>
          <ac:spMkLst>
            <pc:docMk/>
            <pc:sldMk cId="1137983164" sldId="275"/>
            <ac:spMk id="24" creationId="{00000000-0000-0000-0000-000000000000}"/>
          </ac:spMkLst>
        </pc:spChg>
      </pc:sldChg>
      <pc:sldChg chg="modSp">
        <pc:chgData name="Boyle, Josh MR 2" userId="S::josh.boyle2@defence.gov.au::0c723b92-23be-49c8-bcb6-0bf5ff9aa284" providerId="AD" clId="Web-{EB787CFF-641A-5314-EF0E-02FF4CE1D56F}" dt="2025-04-30T01:50:14.199" v="29" actId="20577"/>
        <pc:sldMkLst>
          <pc:docMk/>
          <pc:sldMk cId="1026391682" sldId="278"/>
        </pc:sldMkLst>
        <pc:spChg chg="mod">
          <ac:chgData name="Boyle, Josh MR 2" userId="S::josh.boyle2@defence.gov.au::0c723b92-23be-49c8-bcb6-0bf5ff9aa284" providerId="AD" clId="Web-{EB787CFF-641A-5314-EF0E-02FF4CE1D56F}" dt="2025-04-30T01:50:14.199" v="29" actId="20577"/>
          <ac:spMkLst>
            <pc:docMk/>
            <pc:sldMk cId="1026391682" sldId="278"/>
            <ac:spMk id="23" creationId="{00000000-0000-0000-0000-000000000000}"/>
          </ac:spMkLst>
        </pc:spChg>
      </pc:sldChg>
      <pc:sldChg chg="addSp delSp modSp">
        <pc:chgData name="Boyle, Josh MR 2" userId="S::josh.boyle2@defence.gov.au::0c723b92-23be-49c8-bcb6-0bf5ff9aa284" providerId="AD" clId="Web-{EB787CFF-641A-5314-EF0E-02FF4CE1D56F}" dt="2025-04-30T01:51:28.951" v="31"/>
        <pc:sldMkLst>
          <pc:docMk/>
          <pc:sldMk cId="4124448900" sldId="280"/>
        </pc:sldMkLst>
        <pc:spChg chg="add del mod">
          <ac:chgData name="Boyle, Josh MR 2" userId="S::josh.boyle2@defence.gov.au::0c723b92-23be-49c8-bcb6-0bf5ff9aa284" providerId="AD" clId="Web-{EB787CFF-641A-5314-EF0E-02FF4CE1D56F}" dt="2025-04-30T01:51:28.951" v="31"/>
          <ac:spMkLst>
            <pc:docMk/>
            <pc:sldMk cId="4124448900" sldId="280"/>
            <ac:spMk id="3" creationId="{C83E51D8-BFAB-DD65-ECF9-55AC561098E0}"/>
          </ac:spMkLst>
        </pc:spChg>
        <pc:spChg chg="del">
          <ac:chgData name="Boyle, Josh MR 2" userId="S::josh.boyle2@defence.gov.au::0c723b92-23be-49c8-bcb6-0bf5ff9aa284" providerId="AD" clId="Web-{EB787CFF-641A-5314-EF0E-02FF4CE1D56F}" dt="2025-04-30T01:51:23.982" v="30"/>
          <ac:spMkLst>
            <pc:docMk/>
            <pc:sldMk cId="4124448900" sldId="280"/>
            <ac:spMk id="24" creationId="{00000000-0000-0000-0000-000000000000}"/>
          </ac:spMkLst>
        </pc:spChg>
      </pc:sldChg>
      <pc:sldChg chg="modSp">
        <pc:chgData name="Boyle, Josh MR 2" userId="S::josh.boyle2@defence.gov.au::0c723b92-23be-49c8-bcb6-0bf5ff9aa284" providerId="AD" clId="Web-{EB787CFF-641A-5314-EF0E-02FF4CE1D56F}" dt="2025-04-30T01:52:37.953" v="36" actId="20577"/>
        <pc:sldMkLst>
          <pc:docMk/>
          <pc:sldMk cId="535766329" sldId="281"/>
        </pc:sldMkLst>
        <pc:spChg chg="mod">
          <ac:chgData name="Boyle, Josh MR 2" userId="S::josh.boyle2@defence.gov.au::0c723b92-23be-49c8-bcb6-0bf5ff9aa284" providerId="AD" clId="Web-{EB787CFF-641A-5314-EF0E-02FF4CE1D56F}" dt="2025-04-30T01:51:59.374" v="33" actId="20577"/>
          <ac:spMkLst>
            <pc:docMk/>
            <pc:sldMk cId="535766329" sldId="281"/>
            <ac:spMk id="9" creationId="{00000000-0000-0000-0000-000000000000}"/>
          </ac:spMkLst>
        </pc:spChg>
        <pc:spChg chg="mod">
          <ac:chgData name="Boyle, Josh MR 2" userId="S::josh.boyle2@defence.gov.au::0c723b92-23be-49c8-bcb6-0bf5ff9aa284" providerId="AD" clId="Web-{EB787CFF-641A-5314-EF0E-02FF4CE1D56F}" dt="2025-04-30T01:52:37.953" v="36" actId="20577"/>
          <ac:spMkLst>
            <pc:docMk/>
            <pc:sldMk cId="535766329" sldId="281"/>
            <ac:spMk id="24" creationId="{00000000-0000-0000-0000-000000000000}"/>
          </ac:spMkLst>
        </pc:spChg>
      </pc:sldChg>
      <pc:sldChg chg="modSp">
        <pc:chgData name="Boyle, Josh MR 2" userId="S::josh.boyle2@defence.gov.au::0c723b92-23be-49c8-bcb6-0bf5ff9aa284" providerId="AD" clId="Web-{EB787CFF-641A-5314-EF0E-02FF4CE1D56F}" dt="2025-04-30T01:54:17.315" v="51" actId="20577"/>
        <pc:sldMkLst>
          <pc:docMk/>
          <pc:sldMk cId="3921139597" sldId="282"/>
        </pc:sldMkLst>
        <pc:spChg chg="mod">
          <ac:chgData name="Boyle, Josh MR 2" userId="S::josh.boyle2@defence.gov.au::0c723b92-23be-49c8-bcb6-0bf5ff9aa284" providerId="AD" clId="Web-{EB787CFF-641A-5314-EF0E-02FF4CE1D56F}" dt="2025-04-30T01:54:17.315" v="51" actId="20577"/>
          <ac:spMkLst>
            <pc:docMk/>
            <pc:sldMk cId="3921139597" sldId="282"/>
            <ac:spMk id="23" creationId="{00000000-0000-0000-0000-000000000000}"/>
          </ac:spMkLst>
        </pc:spChg>
      </pc:sldChg>
      <pc:sldChg chg="modSp">
        <pc:chgData name="Boyle, Josh MR 2" userId="S::josh.boyle2@defence.gov.au::0c723b92-23be-49c8-bcb6-0bf5ff9aa284" providerId="AD" clId="Web-{EB787CFF-641A-5314-EF0E-02FF4CE1D56F}" dt="2025-04-30T01:54:57.363" v="57" actId="20577"/>
        <pc:sldMkLst>
          <pc:docMk/>
          <pc:sldMk cId="2522163410" sldId="283"/>
        </pc:sldMkLst>
        <pc:spChg chg="mod">
          <ac:chgData name="Boyle, Josh MR 2" userId="S::josh.boyle2@defence.gov.au::0c723b92-23be-49c8-bcb6-0bf5ff9aa284" providerId="AD" clId="Web-{EB787CFF-641A-5314-EF0E-02FF4CE1D56F}" dt="2025-04-30T01:54:57.363" v="57" actId="20577"/>
          <ac:spMkLst>
            <pc:docMk/>
            <pc:sldMk cId="2522163410" sldId="283"/>
            <ac:spMk id="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Multi-Factor Authentication (MFA)</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2" name="Picture 1"/>
          <p:cNvPicPr>
            <a:picLocks noChangeAspect="1"/>
          </p:cNvPicPr>
          <p:nvPr/>
        </p:nvPicPr>
        <p:blipFill>
          <a:blip r:embed="rId2"/>
          <a:stretch>
            <a:fillRect/>
          </a:stretch>
        </p:blipFill>
        <p:spPr>
          <a:xfrm>
            <a:off x="717250" y="2113730"/>
            <a:ext cx="3575350" cy="2183080"/>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Case study: </a:t>
            </a:r>
            <a:r>
              <a:rPr lang="en-AU" b="0" dirty="0"/>
              <a:t>Hacked accounts</a:t>
            </a:r>
            <a:endParaRPr lang="en-AU" dirty="0"/>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lnSpcReduction="10000"/>
          </a:bodyPr>
          <a:lstStyle/>
          <a:p>
            <a:r>
              <a:rPr lang="en-AU" dirty="0">
                <a:cs typeface="Calibri"/>
              </a:rPr>
              <a:t>One day, Jane got an email about an online order she didn’t make. After looking into it, she saw a few charges on her bank account that shouldn’t have been there. She suspected a hacker had found out her bank card, email and password when she last bought something online.</a:t>
            </a:r>
          </a:p>
          <a:p>
            <a:r>
              <a:rPr lang="en-AU" dirty="0">
                <a:cs typeface="Calibri"/>
              </a:rPr>
              <a:t>Jane used the same password for all her accounts, like online shopping, email, social media and banking. She didn’t have MFA for many of them. So with a single password, the </a:t>
            </a:r>
            <a:r>
              <a:rPr lang="en-AU" dirty="0" smtClean="0">
                <a:cs typeface="Calibri"/>
              </a:rPr>
              <a:t>cyber criminal </a:t>
            </a:r>
            <a:r>
              <a:rPr lang="en-AU" dirty="0">
                <a:cs typeface="Calibri"/>
              </a:rPr>
              <a:t>was able to gain access to many of these accounts.</a:t>
            </a:r>
            <a:endParaRPr lang="en-AU" dirty="0">
              <a:ea typeface="Calibri"/>
              <a:cs typeface="Calibri"/>
            </a:endParaRPr>
          </a:p>
          <a:p>
            <a:r>
              <a:rPr lang="en-AU" dirty="0">
                <a:cs typeface="Calibri"/>
              </a:rPr>
              <a:t>She tried changing the passwords on her most important accounts, but the hacker had already locked her out. If her accounts had MFA, it would have helped keep the hacker out.</a:t>
            </a:r>
            <a:endParaRPr lang="en-AU" dirty="0">
              <a:ea typeface="Calibri"/>
              <a:cs typeface="Calibri"/>
            </a:endParaRPr>
          </a:p>
          <a:p>
            <a:r>
              <a:rPr lang="en-AU" dirty="0"/>
              <a:t>This case shows why MFA is important. It adds an extra layer of security in case hackers get access to your login details. It also shows why you should never reuse the same password across multiple accounts.</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1026391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Data leaked</a:t>
            </a:r>
            <a:endParaRPr lang="en-AU" dirty="0"/>
          </a:p>
        </p:txBody>
      </p:sp>
      <p:sp>
        <p:nvSpPr>
          <p:cNvPr id="23" name="Content Placeholder 22"/>
          <p:cNvSpPr>
            <a:spLocks noGrp="1"/>
          </p:cNvSpPr>
          <p:nvPr>
            <p:ph sz="quarter" idx="18"/>
          </p:nvPr>
        </p:nvSpPr>
        <p:spPr>
          <a:xfrm>
            <a:off x="590250" y="2305050"/>
            <a:ext cx="5200950" cy="3830638"/>
          </a:xfrm>
        </p:spPr>
        <p:txBody>
          <a:bodyPr vert="horz" lIns="91440" tIns="45720" rIns="91440" bIns="45720" rtlCol="0" anchor="t">
            <a:normAutofit/>
          </a:bodyPr>
          <a:lstStyle/>
          <a:p>
            <a:r>
              <a:rPr lang="en-AU" dirty="0">
                <a:cs typeface="Calibri"/>
              </a:rPr>
              <a:t>Your email account was involved in a recent data leak that included passwords, and you are now unable to access your account. </a:t>
            </a:r>
          </a:p>
          <a:p>
            <a:r>
              <a:rPr lang="en-AU" dirty="0">
                <a:cs typeface="Calibri"/>
              </a:rPr>
              <a:t>Your password was able to be guessed through a </a:t>
            </a:r>
            <a:r>
              <a:rPr lang="en-AU">
                <a:cs typeface="Calibri"/>
              </a:rPr>
              <a:t>brute-force </a:t>
            </a:r>
            <a:r>
              <a:rPr lang="en-AU" dirty="0">
                <a:cs typeface="Calibri"/>
              </a:rPr>
              <a:t>attack and, because you did not enable MFA, the attacker was able to gain access to your account.</a:t>
            </a:r>
            <a:endParaRPr lang="en-AU" dirty="0">
              <a:ea typeface="Calibri"/>
              <a:cs typeface="Calibri"/>
            </a:endParaRPr>
          </a:p>
        </p:txBody>
      </p:sp>
      <p:sp>
        <p:nvSpPr>
          <p:cNvPr id="24" name="Content Placeholder 23"/>
          <p:cNvSpPr>
            <a:spLocks noGrp="1"/>
          </p:cNvSpPr>
          <p:nvPr>
            <p:ph sz="quarter" idx="19"/>
          </p:nvPr>
        </p:nvSpPr>
        <p:spPr/>
        <p:txBody>
          <a:bodyPr>
            <a:normAutofit/>
          </a:bodyPr>
          <a:lstStyle/>
          <a:p>
            <a:r>
              <a:rPr lang="en-AU" b="1" dirty="0"/>
              <a:t>Things to consider</a:t>
            </a:r>
          </a:p>
          <a:p>
            <a:pPr marL="342900" indent="-342900">
              <a:buFont typeface="Arial" panose="020B0604020202020204" pitchFamily="34" charset="0"/>
              <a:buChar char="•"/>
            </a:pPr>
            <a:r>
              <a:rPr lang="en-AU" dirty="0"/>
              <a:t>What immediate steps would you take following an incident like this?</a:t>
            </a:r>
          </a:p>
          <a:p>
            <a:pPr marL="342900" indent="-342900">
              <a:buFont typeface="Arial" panose="020B0604020202020204" pitchFamily="34" charset="0"/>
              <a:buChar char="•"/>
            </a:pPr>
            <a:r>
              <a:rPr lang="en-AU" dirty="0"/>
              <a:t>Who would you contact in your organisation?</a:t>
            </a:r>
          </a:p>
          <a:p>
            <a:pPr marL="342900" indent="-342900">
              <a:buFont typeface="Arial" panose="020B0604020202020204" pitchFamily="34" charset="0"/>
              <a:buChar char="•"/>
            </a:pPr>
            <a:r>
              <a:rPr lang="en-AU" dirty="0"/>
              <a:t>Would you now set up MFA?</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dirty="0"/>
          </a:p>
        </p:txBody>
      </p:sp>
    </p:spTree>
    <p:extLst>
      <p:ext uri="{BB962C8B-B14F-4D97-AF65-F5344CB8AC3E}">
        <p14:creationId xmlns:p14="http://schemas.microsoft.com/office/powerpoint/2010/main" val="3139802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dirty="0"/>
          </a:p>
        </p:txBody>
      </p:sp>
      <p:sp>
        <p:nvSpPr>
          <p:cNvPr id="9" name="Content Placeholder 22"/>
          <p:cNvSpPr>
            <a:spLocks noGrp="1"/>
          </p:cNvSpPr>
          <p:nvPr>
            <p:ph sz="quarter" idx="18"/>
          </p:nvPr>
        </p:nvSpPr>
        <p:spPr>
          <a:xfrm>
            <a:off x="590250" y="2305050"/>
            <a:ext cx="5400000" cy="3830638"/>
          </a:xfrm>
        </p:spPr>
        <p:txBody>
          <a:bodyPr/>
          <a:lstStyle/>
          <a:p>
            <a:r>
              <a:rPr lang="en-AU" dirty="0"/>
              <a:t>Would you consider implementing MFA where possible on your accounts?</a:t>
            </a:r>
          </a:p>
          <a:p>
            <a:pPr marL="342900" indent="-342900">
              <a:buFont typeface="Arial" panose="020B0604020202020204" pitchFamily="34" charset="0"/>
              <a:buChar char="•"/>
            </a:pPr>
            <a:r>
              <a:rPr lang="en-AU" b="1" dirty="0"/>
              <a:t>Yes</a:t>
            </a:r>
          </a:p>
          <a:p>
            <a:pPr marL="342900" indent="-342900">
              <a:buFont typeface="Arial" panose="020B0604020202020204" pitchFamily="34" charset="0"/>
              <a:buChar char="•"/>
            </a:pPr>
            <a:r>
              <a:rPr lang="en-AU" b="1" dirty="0"/>
              <a:t>No</a:t>
            </a:r>
          </a:p>
          <a:p>
            <a:r>
              <a:rPr lang="en-AU" dirty="0"/>
              <a:t/>
            </a:r>
            <a:br>
              <a:rPr lang="en-AU" dirty="0"/>
            </a:br>
            <a:endParaRPr lang="en-AU" dirty="0"/>
          </a:p>
        </p:txBody>
      </p:sp>
    </p:spTree>
    <p:extLst>
      <p:ext uri="{BB962C8B-B14F-4D97-AF65-F5344CB8AC3E}">
        <p14:creationId xmlns:p14="http://schemas.microsoft.com/office/powerpoint/2010/main" val="412444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24" name="Content Placeholder 23"/>
          <p:cNvSpPr>
            <a:spLocks noGrp="1"/>
          </p:cNvSpPr>
          <p:nvPr>
            <p:ph sz="quarter" idx="19"/>
          </p:nvPr>
        </p:nvSpPr>
        <p:spPr/>
        <p:txBody>
          <a:bodyPr vert="horz" lIns="91440" tIns="45720" rIns="91440" bIns="45720" rtlCol="0" anchor="t">
            <a:normAutofit fontScale="92500" lnSpcReduction="20000"/>
          </a:bodyPr>
          <a:lstStyle/>
          <a:p>
            <a:r>
              <a:rPr lang="en-AU" sz="2200" b="1" dirty="0">
                <a:cs typeface="Calibri"/>
              </a:rPr>
              <a:t>No response</a:t>
            </a:r>
            <a:endParaRPr lang="en-AU" sz="2200" dirty="0"/>
          </a:p>
          <a:p>
            <a:pPr marL="342900" indent="-342900">
              <a:buFont typeface="Arial" panose="020B0604020202020204" pitchFamily="34" charset="0"/>
              <a:buChar char="•"/>
            </a:pPr>
            <a:r>
              <a:rPr lang="en-AU" dirty="0"/>
              <a:t>Credential attacks such as password spraying and credential stuffing are some of the most common techniques used by </a:t>
            </a:r>
            <a:r>
              <a:rPr lang="en-AU" dirty="0" smtClean="0"/>
              <a:t>cyber criminals</a:t>
            </a:r>
            <a:r>
              <a:rPr lang="en-AU" dirty="0"/>
              <a:t>. MFA is one of the most effective and secure ways of protecting against these attacks.</a:t>
            </a:r>
          </a:p>
          <a:p>
            <a:pPr marL="342900" indent="-342900">
              <a:buFont typeface="Arial" panose="020B0604020202020204" pitchFamily="34" charset="0"/>
              <a:buChar char="•"/>
            </a:pPr>
            <a:r>
              <a:rPr lang="en-AU" dirty="0"/>
              <a:t>Most software and platforms now allow organisations to easily set up and manage MFA on their systems, including what kinds of MFA they choose to use.</a:t>
            </a:r>
          </a:p>
          <a:p>
            <a:pPr marL="342900" indent="-342900">
              <a:buFont typeface="Arial" panose="020B0604020202020204" pitchFamily="34" charset="0"/>
              <a:buChar char="•"/>
            </a:pPr>
            <a:r>
              <a:rPr lang="en-AU" dirty="0">
                <a:cs typeface="Calibri"/>
              </a:rPr>
              <a:t>The ASD’s ACSC recommends that all organisations should look to implement MFA on their systems where possible.</a:t>
            </a:r>
            <a:endParaRPr lang="en-AU" dirty="0">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b="1" dirty="0">
                <a:cs typeface="Calibri"/>
              </a:rPr>
              <a:t>Yes response</a:t>
            </a:r>
          </a:p>
          <a:p>
            <a:pPr marL="285750" indent="-285750">
              <a:buFont typeface="Arial" panose="020B0604020202020204" pitchFamily="34" charset="0"/>
              <a:buChar char="•"/>
            </a:pPr>
            <a:r>
              <a:rPr lang="en-AU" sz="1700" dirty="0">
                <a:cs typeface="Calibri"/>
              </a:rPr>
              <a:t>MFA is one of the most effective tools in protecting against credential-based attacks such as credential stuffing and </a:t>
            </a:r>
            <a:r>
              <a:rPr lang="en-AU" sz="1700">
                <a:cs typeface="Calibri"/>
              </a:rPr>
              <a:t>brute-force</a:t>
            </a:r>
            <a:r>
              <a:rPr lang="en-AU" sz="1700" dirty="0">
                <a:cs typeface="Calibri"/>
              </a:rPr>
              <a:t> attacks.</a:t>
            </a:r>
            <a:endParaRPr lang="en-AU" sz="1700" dirty="0">
              <a:ea typeface="Calibri"/>
              <a:cs typeface="Calibri"/>
            </a:endParaRPr>
          </a:p>
          <a:p>
            <a:pPr marL="285750" indent="-285750">
              <a:buFont typeface="Arial" panose="020B0604020202020204" pitchFamily="34" charset="0"/>
              <a:buChar char="•"/>
            </a:pPr>
            <a:r>
              <a:rPr lang="en-AU" sz="1700" dirty="0"/>
              <a:t>MFA is also effective at preventing compromise if the attacker has gained access to legitimate credentials, such as through a phishing email.</a:t>
            </a:r>
          </a:p>
          <a:p>
            <a:pPr marL="285750" indent="-285750">
              <a:buFont typeface="Arial" panose="020B0604020202020204" pitchFamily="34" charset="0"/>
              <a:buChar char="•"/>
            </a:pPr>
            <a:r>
              <a:rPr lang="en-AU" sz="1700" dirty="0">
                <a:cs typeface="Calibri"/>
              </a:rPr>
              <a:t>Organisations are able to utilise MFA in a way that suits their needs, including whether they use MFA apps, token, biometrics, or any of the other available factors.</a:t>
            </a:r>
            <a:endParaRPr lang="en-AU" sz="1700" dirty="0">
              <a:ea typeface="Calibri"/>
              <a:cs typeface="Calibri"/>
            </a:endParaRPr>
          </a:p>
        </p:txBody>
      </p:sp>
    </p:spTree>
    <p:extLst>
      <p:ext uri="{BB962C8B-B14F-4D97-AF65-F5344CB8AC3E}">
        <p14:creationId xmlns:p14="http://schemas.microsoft.com/office/powerpoint/2010/main" val="53576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MFA practices</a:t>
            </a:r>
            <a:endParaRPr lang="en-AU" dirty="0"/>
          </a:p>
        </p:txBody>
      </p:sp>
      <p:sp>
        <p:nvSpPr>
          <p:cNvPr id="23" name="Content Placeholder 22"/>
          <p:cNvSpPr>
            <a:spLocks noGrp="1"/>
          </p:cNvSpPr>
          <p:nvPr>
            <p:ph sz="quarter" idx="18"/>
          </p:nvPr>
        </p:nvSpPr>
        <p:spPr>
          <a:xfrm>
            <a:off x="590250" y="2305050"/>
            <a:ext cx="11000388" cy="4099526"/>
          </a:xfrm>
        </p:spPr>
        <p:txBody>
          <a:bodyPr vert="horz" lIns="91440" tIns="45720" rIns="91440" bIns="45720" rtlCol="0" anchor="t">
            <a:normAutofit fontScale="85000" lnSpcReduction="20000"/>
          </a:bodyPr>
          <a:lstStyle/>
          <a:p>
            <a:r>
              <a:rPr lang="en-AU" b="1" dirty="0"/>
              <a:t>Use strong factors within your MFA</a:t>
            </a:r>
          </a:p>
          <a:p>
            <a:pPr marL="342900" indent="-342900">
              <a:buFont typeface="Arial" panose="020B0604020202020204" pitchFamily="34" charset="0"/>
              <a:buChar char="•"/>
            </a:pPr>
            <a:r>
              <a:rPr lang="en-AU" dirty="0"/>
              <a:t>Use physical security keys, authenticator apps and biometrics as a second authentication factor.</a:t>
            </a:r>
          </a:p>
          <a:p>
            <a:r>
              <a:rPr lang="en-AU" b="1" dirty="0">
                <a:cs typeface="Calibri"/>
              </a:rPr>
              <a:t>Don’t</a:t>
            </a:r>
            <a:r>
              <a:rPr lang="en-AU" b="1">
                <a:cs typeface="Calibri"/>
              </a:rPr>
              <a:t> approve unexpected MFA requests (MFA fatigue</a:t>
            </a:r>
            <a:r>
              <a:rPr lang="en-AU" b="1" dirty="0">
                <a:cs typeface="Calibri"/>
              </a:rPr>
              <a:t>)</a:t>
            </a:r>
            <a:endParaRPr lang="en-AU" b="1" dirty="0">
              <a:ea typeface="Calibri"/>
              <a:cs typeface="Calibri"/>
            </a:endParaRPr>
          </a:p>
          <a:p>
            <a:pPr marL="342900" indent="-342900">
              <a:buFont typeface="Arial" panose="020B0604020202020204" pitchFamily="34" charset="0"/>
              <a:buChar char="•"/>
            </a:pPr>
            <a:r>
              <a:rPr lang="en-AU" dirty="0">
                <a:cs typeface="Calibri"/>
              </a:rPr>
              <a:t>Be wary of MFA fatigue – also known as MFA bombing or MFA spamming. Scammers use this </a:t>
            </a:r>
            <a:r>
              <a:rPr lang="en-AU">
                <a:cs typeface="Calibri"/>
              </a:rPr>
              <a:t>as a strategy</a:t>
            </a:r>
            <a:r>
              <a:rPr lang="en-AU" dirty="0">
                <a:cs typeface="Calibri"/>
              </a:rPr>
              <a:t> to flood a victim’s device with push notifications to trick them into accepting authentication login attempts. As they are flooded with multiple prompts, it can cause the victim to either accept the notification accidentally or accept to stop the request notifications.</a:t>
            </a:r>
            <a:endParaRPr lang="en-AU" dirty="0">
              <a:ea typeface="Calibri"/>
              <a:cs typeface="Calibri"/>
            </a:endParaRPr>
          </a:p>
          <a:p>
            <a:r>
              <a:rPr lang="en-AU" b="1" dirty="0"/>
              <a:t>Using MFA within apps</a:t>
            </a:r>
          </a:p>
          <a:p>
            <a:pPr marL="342900" indent="-342900">
              <a:buFont typeface="Arial" panose="020B0604020202020204" pitchFamily="34" charset="0"/>
              <a:buChar char="•"/>
            </a:pPr>
            <a:r>
              <a:rPr lang="en-AU" dirty="0">
                <a:cs typeface="Calibri"/>
              </a:rPr>
              <a:t>MFA is usually used when you first open an application or account, however you can also enable MFA throughout the app as well. For example, in your banking apps settings you </a:t>
            </a:r>
            <a:r>
              <a:rPr lang="en-AU">
                <a:cs typeface="Calibri"/>
              </a:rPr>
              <a:t>may be able to </a:t>
            </a:r>
            <a:r>
              <a:rPr lang="en-AU" dirty="0">
                <a:cs typeface="Calibri"/>
              </a:rPr>
              <a:t>set up MFA for features such as payments.</a:t>
            </a:r>
            <a:endParaRPr lang="en-AU" dirty="0">
              <a:ea typeface="Calibri"/>
              <a:cs typeface="Calibri"/>
            </a:endParaRPr>
          </a:p>
          <a:p>
            <a:pPr marL="342900" indent="-342900">
              <a:buFont typeface="Arial" panose="020B0604020202020204" pitchFamily="34" charset="0"/>
              <a:buChar char="•"/>
            </a:pPr>
            <a:r>
              <a:rPr lang="en-AU" dirty="0">
                <a:cs typeface="Calibri"/>
              </a:rPr>
              <a:t>It is recommended that you always turn MFA on where possible. Activating MFA on all apps, software and hardware should be standard, as it significantly decreases the risk of your information being stolen.</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14</a:t>
            </a:fld>
            <a:endParaRPr lang="en-US" dirty="0"/>
          </a:p>
        </p:txBody>
      </p:sp>
    </p:spTree>
    <p:extLst>
      <p:ext uri="{BB962C8B-B14F-4D97-AF65-F5344CB8AC3E}">
        <p14:creationId xmlns:p14="http://schemas.microsoft.com/office/powerpoint/2010/main" val="3921139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15</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10" name="Text Placeholder 12"/>
          <p:cNvSpPr>
            <a:spLocks noGrp="1"/>
          </p:cNvSpPr>
          <p:nvPr>
            <p:ph type="body" sz="quarter" idx="4294967295"/>
          </p:nvPr>
        </p:nvSpPr>
        <p:spPr>
          <a:xfrm>
            <a:off x="597283" y="2153921"/>
            <a:ext cx="9530926" cy="4001116"/>
          </a:xfrm>
          <a:prstGeom prst="rect">
            <a:avLst/>
          </a:prstGeom>
        </p:spPr>
        <p:txBody>
          <a:bodyPr vert="horz" lIns="91440" tIns="45720" rIns="91440" bIns="45720" rtlCol="0" anchor="t">
            <a:normAutofit/>
          </a:bodyPr>
          <a:lstStyle/>
          <a:p>
            <a:r>
              <a:rPr lang="en-AU" sz="2100" dirty="0">
                <a:cs typeface="Calibri"/>
              </a:rPr>
              <a:t>This is </a:t>
            </a:r>
            <a:r>
              <a:rPr lang="en-AU" dirty="0">
                <a:cs typeface="Calibri"/>
              </a:rPr>
              <a:t>a short and sharp session that explores this topic using a combination of interactive activities to cover the use of MFA.</a:t>
            </a:r>
            <a:endParaRPr lang="en-AU" dirty="0">
              <a:ea typeface="Calibri"/>
              <a:cs typeface="Calibri"/>
            </a:endParaRP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3" name="Title 1"/>
          <p:cNvSpPr txBox="1">
            <a:spLocks/>
          </p:cNvSpPr>
          <p:nvPr/>
        </p:nvSpPr>
        <p:spPr>
          <a:xfrm>
            <a:off x="599776" y="759350"/>
            <a:ext cx="7765748" cy="17294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Context: </a:t>
            </a:r>
            <a:r>
              <a:rPr lang="en-AU" b="0" dirty="0"/>
              <a:t>MFA</a:t>
            </a:r>
            <a:endParaRPr lang="en-AU" dirty="0"/>
          </a:p>
        </p:txBody>
      </p:sp>
      <p:sp>
        <p:nvSpPr>
          <p:cNvPr id="23" name="Content Placeholder 22"/>
          <p:cNvSpPr>
            <a:spLocks noGrp="1"/>
          </p:cNvSpPr>
          <p:nvPr>
            <p:ph sz="quarter" idx="18"/>
          </p:nvPr>
        </p:nvSpPr>
        <p:spPr/>
        <p:txBody>
          <a:bodyPr vert="horz" lIns="91440" tIns="45720" rIns="91440" bIns="45720" rtlCol="0" anchor="t">
            <a:normAutofit/>
          </a:bodyPr>
          <a:lstStyle/>
          <a:p>
            <a:r>
              <a:rPr lang="en-AU" dirty="0">
                <a:cs typeface="Calibri"/>
              </a:rPr>
              <a:t>A significant portion of common cyber attacks against both organisations and individuals now focus on gaining access to an account through the theft of user credentials.</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cs typeface="Calibri"/>
              </a:rPr>
              <a:t>Note</a:t>
            </a:r>
          </a:p>
          <a:p>
            <a:pPr marL="457200" indent="-457200">
              <a:buFont typeface="+mj-lt"/>
              <a:buAutoNum type="arabicPeriod"/>
            </a:pPr>
            <a:r>
              <a:rPr lang="en-AU" dirty="0"/>
              <a:t>MFA is one of the most effective controls for preventing malicious actors from gaining access to accounts and accessing sensitive data.</a:t>
            </a:r>
          </a:p>
          <a:p>
            <a:pPr marL="457200" indent="-457200">
              <a:buFont typeface="+mj-lt"/>
              <a:buAutoNum type="arabicPeriod"/>
            </a:pPr>
            <a:r>
              <a:rPr lang="en-AU" dirty="0"/>
              <a:t>This micro-exercise focuses on exploring the role users play in protecting their accounts through MFA.</a:t>
            </a:r>
          </a:p>
          <a:p>
            <a:pPr marL="457200" indent="-457200">
              <a:buFont typeface="+mj-lt"/>
              <a:buAutoNum type="arabicPeriod"/>
            </a:pP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Tree>
    <p:extLst>
      <p:ext uri="{BB962C8B-B14F-4D97-AF65-F5344CB8AC3E}">
        <p14:creationId xmlns:p14="http://schemas.microsoft.com/office/powerpoint/2010/main" val="3663519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MFA?</a:t>
            </a:r>
          </a:p>
        </p:txBody>
      </p:sp>
      <p:sp>
        <p:nvSpPr>
          <p:cNvPr id="24" name="Content Placeholder 23"/>
          <p:cNvSpPr>
            <a:spLocks noGrp="1"/>
          </p:cNvSpPr>
          <p:nvPr>
            <p:ph sz="quarter" idx="19"/>
          </p:nvPr>
        </p:nvSpPr>
        <p:spPr>
          <a:xfrm>
            <a:off x="6190638" y="2305050"/>
            <a:ext cx="5400000" cy="4034790"/>
          </a:xfrm>
        </p:spPr>
        <p:txBody>
          <a:bodyPr vert="horz" lIns="91440" tIns="45720" rIns="91440" bIns="45720" rtlCol="0" anchor="t">
            <a:normAutofit fontScale="85000" lnSpcReduction="10000"/>
          </a:bodyPr>
          <a:lstStyle/>
          <a:p>
            <a:r>
              <a:rPr lang="en-AU" sz="2400" b="1" dirty="0">
                <a:cs typeface="Calibri"/>
              </a:rPr>
              <a:t>Answer</a:t>
            </a:r>
            <a:endParaRPr lang="en-AU" sz="2400" b="1">
              <a:ea typeface="Calibri"/>
              <a:cs typeface="Calibri"/>
            </a:endParaRPr>
          </a:p>
          <a:p>
            <a:r>
              <a:rPr lang="en-AU" dirty="0"/>
              <a:t>________________________________________________________________________________________________________________________________________________________________________________________________</a:t>
            </a:r>
            <a:br>
              <a:rPr lang="en-AU" dirty="0"/>
            </a:br>
            <a:r>
              <a:rPr lang="en-AU" dirty="0"/>
              <a:t>___________________________________</a:t>
            </a:r>
          </a:p>
          <a:p>
            <a:r>
              <a:rPr lang="en-AU" dirty="0"/>
              <a:t>_____________________________________________________________________</a:t>
            </a:r>
            <a:br>
              <a:rPr lang="en-AU" dirty="0"/>
            </a:br>
            <a:r>
              <a:rPr lang="en-AU" dirty="0"/>
              <a:t/>
            </a:r>
            <a:br>
              <a:rPr lang="en-AU" dirty="0"/>
            </a:br>
            <a:r>
              <a:rPr lang="en-AU" dirty="0"/>
              <a:t>__________________________________</a:t>
            </a:r>
            <a:br>
              <a:rPr lang="en-AU" dirty="0"/>
            </a:br>
            <a:r>
              <a:rPr lang="en-AU" dirty="0"/>
              <a:t/>
            </a:r>
            <a:br>
              <a:rPr lang="en-AU" dirty="0"/>
            </a:br>
            <a:r>
              <a:rPr lang="en-AU" dirty="0"/>
              <a:t>__________________________________________________________________________</a:t>
            </a:r>
            <a:br>
              <a:rPr lang="en-AU" dirty="0"/>
            </a:br>
            <a:r>
              <a:rPr lang="en-AU" dirty="0"/>
              <a:t/>
            </a:r>
            <a:br>
              <a:rPr lang="en-AU" dirty="0"/>
            </a:br>
            <a:r>
              <a:rPr lang="en-AU" dirty="0"/>
              <a:t>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MFA?</a:t>
            </a:r>
          </a:p>
        </p:txBody>
      </p:sp>
      <p:sp>
        <p:nvSpPr>
          <p:cNvPr id="24" name="Content Placeholder 23"/>
          <p:cNvSpPr>
            <a:spLocks noGrp="1"/>
          </p:cNvSpPr>
          <p:nvPr>
            <p:ph sz="quarter" idx="19"/>
          </p:nvPr>
        </p:nvSpPr>
        <p:spPr>
          <a:xfrm>
            <a:off x="6190638" y="2305050"/>
            <a:ext cx="5400000" cy="4099526"/>
          </a:xfrm>
        </p:spPr>
        <p:txBody>
          <a:bodyPr vert="horz" lIns="91440" tIns="45720" rIns="91440" bIns="45720" rtlCol="0" anchor="t">
            <a:normAutofit/>
          </a:bodyPr>
          <a:lstStyle/>
          <a:p>
            <a:r>
              <a:rPr lang="en-AU" b="1">
                <a:cs typeface="Calibri"/>
              </a:rPr>
              <a:t>Answer</a:t>
            </a:r>
            <a:endParaRPr lang="en-AU" sz="2400">
              <a:ea typeface="Calibri" panose="020F0502020204030204"/>
            </a:endParaRPr>
          </a:p>
          <a:p>
            <a:r>
              <a:rPr lang="en-AU">
                <a:cs typeface="Calibri"/>
              </a:rPr>
              <a:t>MFA</a:t>
            </a:r>
            <a:r>
              <a:rPr lang="en-AU">
                <a:ea typeface="Calibri"/>
                <a:cs typeface="Calibri"/>
              </a:rPr>
              <a:t> is a security measure that requires two or more proofs of identity to grant you access.</a:t>
            </a:r>
            <a:endParaRPr lang="en-AU">
              <a:ea typeface="Calibri"/>
            </a:endParaRPr>
          </a:p>
          <a:p>
            <a:pPr marL="342900" indent="-342900">
              <a:buFont typeface="Arial"/>
              <a:buChar char="•"/>
            </a:pPr>
            <a:r>
              <a:rPr lang="en-AU">
                <a:ea typeface="Calibri"/>
                <a:cs typeface="Calibri"/>
              </a:rPr>
              <a:t>typically requires a combination of something the user knows (PIN, secret question)</a:t>
            </a:r>
          </a:p>
          <a:p>
            <a:pPr marL="342900" indent="-342900">
              <a:buFont typeface="Arial"/>
              <a:buChar char="•"/>
            </a:pPr>
            <a:r>
              <a:rPr lang="en-AU">
                <a:ea typeface="Calibri"/>
                <a:cs typeface="Calibri"/>
              </a:rPr>
              <a:t>something you have (card, token)</a:t>
            </a:r>
            <a:endParaRPr lang="en-AU">
              <a:ea typeface="Calibri"/>
            </a:endParaRPr>
          </a:p>
          <a:p>
            <a:pPr marL="342900" indent="-342900">
              <a:buFont typeface="Arial"/>
              <a:buChar char="•"/>
            </a:pPr>
            <a:r>
              <a:rPr lang="en-AU">
                <a:ea typeface="Calibri"/>
                <a:cs typeface="Calibri"/>
              </a:rPr>
              <a:t>or something you are (fingerprint or other biometric).</a:t>
            </a:r>
            <a:endParaRPr lang="en-AU">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6198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common options for MFA exist?</a:t>
            </a:r>
          </a:p>
        </p:txBody>
      </p:sp>
      <p:sp>
        <p:nvSpPr>
          <p:cNvPr id="24" name="Content Placeholder 23"/>
          <p:cNvSpPr>
            <a:spLocks noGrp="1"/>
          </p:cNvSpPr>
          <p:nvPr>
            <p:ph sz="quarter" idx="19"/>
          </p:nvPr>
        </p:nvSpPr>
        <p:spPr/>
        <p:txBody>
          <a:bodyPr/>
          <a:lstStyle/>
          <a:p>
            <a:r>
              <a:rPr lang="en-AU" b="1" dirty="0"/>
              <a:t>Answer</a:t>
            </a:r>
          </a:p>
          <a:p>
            <a:r>
              <a:rPr lang="en-AU" dirty="0"/>
              <a:t>___________________</a:t>
            </a:r>
            <a:br>
              <a:rPr lang="en-AU" dirty="0"/>
            </a:br>
            <a:r>
              <a:rPr lang="en-AU" dirty="0"/>
              <a:t/>
            </a:r>
            <a:br>
              <a:rPr lang="en-AU" dirty="0"/>
            </a:br>
            <a:r>
              <a:rPr lang="en-AU" dirty="0"/>
              <a:t>__________</a:t>
            </a:r>
            <a:br>
              <a:rPr lang="en-AU" dirty="0"/>
            </a:br>
            <a:r>
              <a:rPr lang="en-AU" dirty="0"/>
              <a:t/>
            </a:r>
            <a:br>
              <a:rPr lang="en-AU" dirty="0"/>
            </a:br>
            <a:r>
              <a:rPr lang="en-AU" dirty="0"/>
              <a:t>______________________</a:t>
            </a:r>
            <a:br>
              <a:rPr lang="en-AU" dirty="0"/>
            </a:br>
            <a:r>
              <a:rPr lang="en-AU" dirty="0"/>
              <a:t/>
            </a:r>
            <a:br>
              <a:rPr lang="en-AU" dirty="0"/>
            </a:br>
            <a:r>
              <a:rPr lang="en-AU" dirty="0"/>
              <a:t>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258665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common options for MFA exist?</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pPr marL="342900" indent="-342900">
              <a:buFont typeface="Arial" panose="020B0604020202020204" pitchFamily="34" charset="0"/>
              <a:buChar char="•"/>
            </a:pPr>
            <a:r>
              <a:rPr lang="en-AU" dirty="0"/>
              <a:t>authenticator app</a:t>
            </a:r>
          </a:p>
          <a:p>
            <a:pPr marL="342900" indent="-342900">
              <a:buFont typeface="Arial" panose="020B0604020202020204" pitchFamily="34" charset="0"/>
              <a:buChar char="•"/>
            </a:pPr>
            <a:r>
              <a:rPr lang="en-AU" dirty="0"/>
              <a:t>biometrics</a:t>
            </a:r>
          </a:p>
          <a:p>
            <a:pPr marL="342900" indent="-342900">
              <a:buFont typeface="Arial" panose="020B0604020202020204" pitchFamily="34" charset="0"/>
              <a:buChar char="•"/>
            </a:pPr>
            <a:r>
              <a:rPr lang="en-AU" dirty="0"/>
              <a:t>security keys physical token</a:t>
            </a:r>
          </a:p>
          <a:p>
            <a:pPr marL="342900" indent="-342900">
              <a:buFont typeface="Arial" panose="020B0604020202020204" pitchFamily="34" charset="0"/>
              <a:buChar char="•"/>
            </a:pPr>
            <a:r>
              <a:rPr lang="en-AU" dirty="0"/>
              <a:t>SMS or email code.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1137983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are the strongest MFA options?</a:t>
            </a:r>
          </a:p>
        </p:txBody>
      </p:sp>
      <p:sp>
        <p:nvSpPr>
          <p:cNvPr id="24" name="Content Placeholder 23"/>
          <p:cNvSpPr>
            <a:spLocks noGrp="1"/>
          </p:cNvSpPr>
          <p:nvPr>
            <p:ph sz="quarter" idx="19"/>
          </p:nvPr>
        </p:nvSpPr>
        <p:spPr/>
        <p:txBody>
          <a:bodyPr>
            <a:normAutofit fontScale="85000" lnSpcReduction="20000"/>
          </a:bodyPr>
          <a:lstStyle/>
          <a:p>
            <a:r>
              <a:rPr lang="en-AU" sz="2400" b="1" dirty="0"/>
              <a:t>Answer</a:t>
            </a:r>
          </a:p>
          <a:p>
            <a:r>
              <a:rPr lang="en-AU" dirty="0"/>
              <a:t>_____________________________________________________________________________________________________________________________________________________________________________________________________________________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_________________________________________________________________________________________________________________________________________________________________________________________________________________</a:t>
            </a:r>
          </a:p>
          <a:p>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1304569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are the strongest MFA options?</a:t>
            </a:r>
          </a:p>
        </p:txBody>
      </p:sp>
      <p:sp>
        <p:nvSpPr>
          <p:cNvPr id="24" name="Content Placeholder 23"/>
          <p:cNvSpPr>
            <a:spLocks noGrp="1"/>
          </p:cNvSpPr>
          <p:nvPr>
            <p:ph sz="quarter" idx="19"/>
          </p:nvPr>
        </p:nvSpPr>
        <p:spPr>
          <a:xfrm>
            <a:off x="6190638" y="2305050"/>
            <a:ext cx="5400000" cy="4309110"/>
          </a:xfrm>
        </p:spPr>
        <p:txBody>
          <a:bodyPr vert="horz" lIns="91440" tIns="45720" rIns="91440" bIns="45720" rtlCol="0" anchor="t">
            <a:normAutofit fontScale="77500" lnSpcReduction="20000"/>
          </a:bodyPr>
          <a:lstStyle/>
          <a:p>
            <a:r>
              <a:rPr lang="en-AU" sz="2600" b="1" dirty="0"/>
              <a:t>Answer</a:t>
            </a:r>
            <a:endParaRPr lang="en-AU" sz="2600" dirty="0"/>
          </a:p>
          <a:p>
            <a:pPr marL="342900" indent="-342900">
              <a:buFont typeface="Arial" panose="020B0604020202020204" pitchFamily="34" charset="0"/>
              <a:buChar char="•"/>
            </a:pPr>
            <a:r>
              <a:rPr lang="en-AU" b="1" dirty="0"/>
              <a:t>A security key </a:t>
            </a:r>
            <a:r>
              <a:rPr lang="en-AU" dirty="0"/>
              <a:t>is a small physical token without a display screen, which is often plugged into your device via a USB port, or kept in close proximity for wireless versions. It prompts the user to activate authentication processes, and it is one of the most secure forms of MFA. An example of a security key is a </a:t>
            </a:r>
            <a:r>
              <a:rPr lang="en-AU" dirty="0" err="1"/>
              <a:t>Yubikey</a:t>
            </a:r>
            <a:r>
              <a:rPr lang="en-AU" dirty="0"/>
              <a:t>.</a:t>
            </a:r>
          </a:p>
          <a:p>
            <a:pPr marL="342900" indent="-342900">
              <a:buFont typeface="Arial" panose="020B0604020202020204" pitchFamily="34" charset="0"/>
              <a:buChar char="•"/>
            </a:pPr>
            <a:r>
              <a:rPr lang="en-AU" b="1" dirty="0"/>
              <a:t>Authenticator apps </a:t>
            </a:r>
            <a:r>
              <a:rPr lang="en-AU" dirty="0"/>
              <a:t>are mobile applications that generate a random one-time passcode and are more secure than receiving a code by SMS or voice codes. Popular authenticator apps include Google Authenticator, </a:t>
            </a:r>
            <a:r>
              <a:rPr lang="en-AU" dirty="0" err="1"/>
              <a:t>LastPass</a:t>
            </a:r>
            <a:r>
              <a:rPr lang="en-AU" dirty="0"/>
              <a:t> Authenticator, Microsoft Authenticator and </a:t>
            </a:r>
            <a:r>
              <a:rPr lang="en-AU" dirty="0" err="1"/>
              <a:t>Authy</a:t>
            </a:r>
            <a:r>
              <a:rPr lang="en-AU" dirty="0"/>
              <a:t> Authenticator.</a:t>
            </a:r>
          </a:p>
          <a:p>
            <a:pPr marL="342900" indent="-342900">
              <a:buFont typeface="Arial" panose="020B0604020202020204" pitchFamily="34" charset="0"/>
              <a:buChar char="•"/>
            </a:pPr>
            <a:r>
              <a:rPr lang="en-AU" b="1" dirty="0"/>
              <a:t>Biometrics</a:t>
            </a:r>
            <a:r>
              <a:rPr lang="en-AU" dirty="0"/>
              <a:t> are a MFA method where your unique characteristics become the authenticator. An example of biometrics is using your face or fingerprint to access your device or mobile apps. Using biometrics as MFA is convenient, because they are always with you and cannot be misplaced or forgotten.</a:t>
            </a:r>
            <a:endParaRPr lang="en-AU" dirty="0">
              <a:solidFill>
                <a:schemeClr val="bg1">
                  <a:lumMod val="65000"/>
                </a:schemeClr>
              </a:solidFill>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4208525886"/>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2.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993</TotalTime>
  <Words>1273</Words>
  <Application>Microsoft Office PowerPoint</Application>
  <PresentationFormat>Widescreen</PresentationFormat>
  <Paragraphs>102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MrEavesXLModOT-Bold</vt:lpstr>
      <vt:lpstr>MrEavesXLModOT-Reg</vt:lpstr>
      <vt:lpstr>Office Theme</vt:lpstr>
      <vt:lpstr>Cyber security micro-exercise</vt:lpstr>
      <vt:lpstr>PowerPoint Presentation</vt:lpstr>
      <vt:lpstr>Context: MFA</vt:lpstr>
      <vt:lpstr>Discussion: Question 1 of 3</vt:lpstr>
      <vt:lpstr>Discussion: Question 1 of 3</vt:lpstr>
      <vt:lpstr>Discussion: Question 2 of 3</vt:lpstr>
      <vt:lpstr>Discussion: Question 2 of 3</vt:lpstr>
      <vt:lpstr>Discussion: Question 3 of 3</vt:lpstr>
      <vt:lpstr>Discussion: Question 3 of 3</vt:lpstr>
      <vt:lpstr>Case study: Hacked accounts</vt:lpstr>
      <vt:lpstr>Scenario: Data leaked</vt:lpstr>
      <vt:lpstr>Scenario: Your response</vt:lpstr>
      <vt:lpstr>Scenario: Your response</vt:lpstr>
      <vt:lpstr>Advice: MFA practices</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104</cp:revision>
  <dcterms:created xsi:type="dcterms:W3CDTF">2024-09-17T23:26:14Z</dcterms:created>
  <dcterms:modified xsi:type="dcterms:W3CDTF">2025-06-19T08:22:21Z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