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66" r:id="rId5"/>
    <p:sldId id="265" r:id="rId6"/>
    <p:sldId id="283" r:id="rId7"/>
    <p:sldId id="272" r:id="rId8"/>
    <p:sldId id="273" r:id="rId9"/>
    <p:sldId id="274" r:id="rId10"/>
    <p:sldId id="275" r:id="rId11"/>
    <p:sldId id="276" r:id="rId12"/>
    <p:sldId id="277" r:id="rId13"/>
    <p:sldId id="278" r:id="rId14"/>
    <p:sldId id="279" r:id="rId15"/>
    <p:sldId id="280" r:id="rId16"/>
    <p:sldId id="281" r:id="rId17"/>
    <p:sldId id="282" r:id="rId18"/>
    <p:sldId id="2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7BE5C-B580-F002-6041-666DC95B3B52}" name="Li, Shannon MS" initials="LS" userId="S::shannon.li@defence.gov.au::a8acffef-deef-4eee-9f44-199d7e127d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B7"/>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31ABCC-2746-19E5-555A-BBD7198ECE6F}" v="67" dt="2025-05-09T02:50:30.1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CCD46233-8454-6415-18A7-FD9F8630BCC7}"/>
    <pc:docChg chg="modSld">
      <pc:chgData name="Seith, Campbell MR" userId="S::campbell.seith@defence.gov.au::7b94c984-f0e3-4159-8f53-311ff9197c66" providerId="AD" clId="Web-{CCD46233-8454-6415-18A7-FD9F8630BCC7}" dt="2025-04-17T05:16:14.990" v="22" actId="20577"/>
      <pc:docMkLst>
        <pc:docMk/>
      </pc:docMkLst>
      <pc:sldChg chg="modSp">
        <pc:chgData name="Seith, Campbell MR" userId="S::campbell.seith@defence.gov.au::7b94c984-f0e3-4159-8f53-311ff9197c66" providerId="AD" clId="Web-{CCD46233-8454-6415-18A7-FD9F8630BCC7}" dt="2025-04-17T04:30:04.419" v="2" actId="1076"/>
        <pc:sldMkLst>
          <pc:docMk/>
          <pc:sldMk cId="254698354" sldId="270"/>
        </pc:sldMkLst>
        <pc:spChg chg="mod">
          <ac:chgData name="Seith, Campbell MR" userId="S::campbell.seith@defence.gov.au::7b94c984-f0e3-4159-8f53-311ff9197c66" providerId="AD" clId="Web-{CCD46233-8454-6415-18A7-FD9F8630BCC7}" dt="2025-04-17T04:30:04.419" v="2" actId="1076"/>
          <ac:spMkLst>
            <pc:docMk/>
            <pc:sldMk cId="254698354" sldId="270"/>
            <ac:spMk id="3" creationId="{00000000-0000-0000-0000-000000000000}"/>
          </ac:spMkLst>
        </pc:spChg>
      </pc:sldChg>
      <pc:sldChg chg="modSp">
        <pc:chgData name="Seith, Campbell MR" userId="S::campbell.seith@defence.gov.au::7b94c984-f0e3-4159-8f53-311ff9197c66" providerId="AD" clId="Web-{CCD46233-8454-6415-18A7-FD9F8630BCC7}" dt="2025-04-17T05:16:14.990" v="22" actId="20577"/>
        <pc:sldMkLst>
          <pc:docMk/>
          <pc:sldMk cId="4208525886" sldId="277"/>
        </pc:sldMkLst>
        <pc:spChg chg="mod">
          <ac:chgData name="Seith, Campbell MR" userId="S::campbell.seith@defence.gov.au::7b94c984-f0e3-4159-8f53-311ff9197c66" providerId="AD" clId="Web-{CCD46233-8454-6415-18A7-FD9F8630BCC7}" dt="2025-04-17T05:16:14.990" v="22" actId="20577"/>
          <ac:spMkLst>
            <pc:docMk/>
            <pc:sldMk cId="4208525886" sldId="277"/>
            <ac:spMk id="24" creationId="{00000000-0000-0000-0000-000000000000}"/>
          </ac:spMkLst>
        </pc:spChg>
      </pc:sldChg>
    </pc:docChg>
  </pc:docChgLst>
  <pc:docChgLst>
    <pc:chgData clId="Web-{EB787CFF-641A-5314-EF0E-02FF4CE1D56F}"/>
    <pc:docChg chg="modSld">
      <pc:chgData name="" userId="" providerId="" clId="Web-{EB787CFF-641A-5314-EF0E-02FF4CE1D56F}" dt="2025-04-30T01:39:51.870" v="1" actId="20577"/>
      <pc:docMkLst>
        <pc:docMk/>
      </pc:docMkLst>
      <pc:sldChg chg="modSp">
        <pc:chgData name="" userId="" providerId="" clId="Web-{EB787CFF-641A-5314-EF0E-02FF4CE1D56F}" dt="2025-04-30T01:39:51.870" v="1" actId="20577"/>
        <pc:sldMkLst>
          <pc:docMk/>
          <pc:sldMk cId="3041181174" sldId="266"/>
        </pc:sldMkLst>
        <pc:spChg chg="mod">
          <ac:chgData name="" userId="" providerId="" clId="Web-{EB787CFF-641A-5314-EF0E-02FF4CE1D56F}" dt="2025-04-30T01:39:51.870" v="1" actId="20577"/>
          <ac:spMkLst>
            <pc:docMk/>
            <pc:sldMk cId="3041181174" sldId="266"/>
            <ac:spMk id="12" creationId="{00000000-0000-0000-0000-000000000000}"/>
          </ac:spMkLst>
        </pc:spChg>
      </pc:sldChg>
    </pc:docChg>
  </pc:docChgLst>
  <pc:docChgLst>
    <pc:chgData name="Li, Shannon MS" userId="S::shannon.li@defence.gov.au::a8acffef-deef-4eee-9f44-199d7e127dda" providerId="AD" clId="Web-{DE55BF4B-59E5-23D9-212D-BBA373B8E192}"/>
    <pc:docChg chg="mod modSld">
      <pc:chgData name="Li, Shannon MS" userId="S::shannon.li@defence.gov.au::a8acffef-deef-4eee-9f44-199d7e127dda" providerId="AD" clId="Web-{DE55BF4B-59E5-23D9-212D-BBA373B8E192}" dt="2025-05-02T07:39:22.472" v="7" actId="20577"/>
      <pc:docMkLst>
        <pc:docMk/>
      </pc:docMkLst>
      <pc:sldChg chg="modSp modCm">
        <pc:chgData name="Li, Shannon MS" userId="S::shannon.li@defence.gov.au::a8acffef-deef-4eee-9f44-199d7e127dda" providerId="AD" clId="Web-{DE55BF4B-59E5-23D9-212D-BBA373B8E192}" dt="2025-05-02T07:39:22.472" v="7" actId="20577"/>
        <pc:sldMkLst>
          <pc:docMk/>
          <pc:sldMk cId="1026391682" sldId="278"/>
        </pc:sldMkLst>
        <pc:spChg chg="mod">
          <ac:chgData name="Li, Shannon MS" userId="S::shannon.li@defence.gov.au::a8acffef-deef-4eee-9f44-199d7e127dda" providerId="AD" clId="Web-{DE55BF4B-59E5-23D9-212D-BBA373B8E192}" dt="2025-05-02T07:39:22.472" v="7" actId="20577"/>
          <ac:spMkLst>
            <pc:docMk/>
            <pc:sldMk cId="1026391682" sldId="278"/>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Li, Shannon MS" userId="S::shannon.li@defence.gov.au::a8acffef-deef-4eee-9f44-199d7e127dda" providerId="AD" clId="Web-{DE55BF4B-59E5-23D9-212D-BBA373B8E192}" dt="2025-05-02T07:39:22.472" v="7" actId="20577"/>
              <pc2:cmMkLst xmlns:pc2="http://schemas.microsoft.com/office/powerpoint/2019/9/main/command">
                <pc:docMk/>
                <pc:sldMk cId="1026391682" sldId="278"/>
                <pc2:cmMk id="{EC82321D-D23B-4B8E-80C9-49987651191E}"/>
              </pc2:cmMkLst>
            </pc226:cmChg>
            <pc226:cmChg xmlns:pc226="http://schemas.microsoft.com/office/powerpoint/2022/06/main/command" chg="mod">
              <pc226:chgData name="Li, Shannon MS" userId="S::shannon.li@defence.gov.au::a8acffef-deef-4eee-9f44-199d7e127dda" providerId="AD" clId="Web-{DE55BF4B-59E5-23D9-212D-BBA373B8E192}" dt="2025-05-02T07:39:12.785" v="5" actId="20577"/>
              <pc2:cmMkLst xmlns:pc2="http://schemas.microsoft.com/office/powerpoint/2019/9/main/command">
                <pc:docMk/>
                <pc:sldMk cId="1026391682" sldId="278"/>
                <pc2:cmMk id="{3B8E97D4-B701-4954-934F-8E0227BAFB2A}"/>
              </pc2:cmMkLst>
            </pc226:cmChg>
          </p:ext>
        </pc:extLst>
      </pc:sldChg>
    </pc:docChg>
  </pc:docChgLst>
  <pc:docChgLst>
    <pc:chgData name="Seith, Campbell MR" userId="S::campbell.seith@defence.gov.au::7b94c984-f0e3-4159-8f53-311ff9197c66" providerId="AD" clId="Web-{5711BF9D-CAD9-DB0C-6592-0DC41C216A82}"/>
    <pc:docChg chg="modSld">
      <pc:chgData name="Seith, Campbell MR" userId="S::campbell.seith@defence.gov.au::7b94c984-f0e3-4159-8f53-311ff9197c66" providerId="AD" clId="Web-{5711BF9D-CAD9-DB0C-6592-0DC41C216A82}" dt="2025-04-22T01:40:26.578" v="2" actId="1076"/>
      <pc:docMkLst>
        <pc:docMk/>
      </pc:docMkLst>
      <pc:sldChg chg="modSp">
        <pc:chgData name="Seith, Campbell MR" userId="S::campbell.seith@defence.gov.au::7b94c984-f0e3-4159-8f53-311ff9197c66" providerId="AD" clId="Web-{5711BF9D-CAD9-DB0C-6592-0DC41C216A82}" dt="2025-04-22T01:16:10.485" v="1" actId="1076"/>
        <pc:sldMkLst>
          <pc:docMk/>
          <pc:sldMk cId="3041181174" sldId="266"/>
        </pc:sldMkLst>
        <pc:picChg chg="mod">
          <ac:chgData name="Seith, Campbell MR" userId="S::campbell.seith@defence.gov.au::7b94c984-f0e3-4159-8f53-311ff9197c66" providerId="AD" clId="Web-{5711BF9D-CAD9-DB0C-6592-0DC41C216A82}" dt="2025-04-22T01:16:10.485" v="1" actId="1076"/>
          <ac:picMkLst>
            <pc:docMk/>
            <pc:sldMk cId="3041181174" sldId="266"/>
            <ac:picMk id="3" creationId="{00000000-0000-0000-0000-000000000000}"/>
          </ac:picMkLst>
        </pc:picChg>
      </pc:sldChg>
      <pc:sldChg chg="modSp">
        <pc:chgData name="Seith, Campbell MR" userId="S::campbell.seith@defence.gov.au::7b94c984-f0e3-4159-8f53-311ff9197c66" providerId="AD" clId="Web-{5711BF9D-CAD9-DB0C-6592-0DC41C216A82}" dt="2025-04-22T01:40:26.578" v="2" actId="1076"/>
        <pc:sldMkLst>
          <pc:docMk/>
          <pc:sldMk cId="254698354" sldId="270"/>
        </pc:sldMkLst>
        <pc:spChg chg="mod">
          <ac:chgData name="Seith, Campbell MR" userId="S::campbell.seith@defence.gov.au::7b94c984-f0e3-4159-8f53-311ff9197c66" providerId="AD" clId="Web-{5711BF9D-CAD9-DB0C-6592-0DC41C216A82}" dt="2025-04-22T01:40:26.578" v="2" actId="1076"/>
          <ac:spMkLst>
            <pc:docMk/>
            <pc:sldMk cId="254698354" sldId="270"/>
            <ac:spMk id="3" creationId="{00000000-0000-0000-0000-000000000000}"/>
          </ac:spMkLst>
        </pc:spChg>
      </pc:sldChg>
    </pc:docChg>
  </pc:docChgLst>
  <pc:docChgLst>
    <pc:chgData name="Boyle, Josh MR 2" userId="S::josh.boyle2@defence.gov.au::0c723b92-23be-49c8-bcb6-0bf5ff9aa284" providerId="AD" clId="Web-{B431ABCC-2746-19E5-555A-BBD7198ECE6F}"/>
    <pc:docChg chg="modSld">
      <pc:chgData name="Boyle, Josh MR 2" userId="S::josh.boyle2@defence.gov.au::0c723b92-23be-49c8-bcb6-0bf5ff9aa284" providerId="AD" clId="Web-{B431ABCC-2746-19E5-555A-BBD7198ECE6F}" dt="2025-05-09T02:50:30.174" v="93" actId="20577"/>
      <pc:docMkLst>
        <pc:docMk/>
      </pc:docMkLst>
      <pc:sldChg chg="modSp modCm">
        <pc:chgData name="Boyle, Josh MR 2" userId="S::josh.boyle2@defence.gov.au::0c723b92-23be-49c8-bcb6-0bf5ff9aa284" providerId="AD" clId="Web-{B431ABCC-2746-19E5-555A-BBD7198ECE6F}" dt="2025-05-09T02:45:16.729" v="5" actId="20577"/>
        <pc:sldMkLst>
          <pc:docMk/>
          <pc:sldMk cId="3470091478" sldId="265"/>
        </pc:sldMkLst>
        <pc:spChg chg="mod">
          <ac:chgData name="Boyle, Josh MR 2" userId="S::josh.boyle2@defence.gov.au::0c723b92-23be-49c8-bcb6-0bf5ff9aa284" providerId="AD" clId="Web-{B431ABCC-2746-19E5-555A-BBD7198ECE6F}" dt="2025-05-09T02:45:16.729" v="5" actId="20577"/>
          <ac:spMkLst>
            <pc:docMk/>
            <pc:sldMk cId="3470091478" sldId="265"/>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B431ABCC-2746-19E5-555A-BBD7198ECE6F}" dt="2025-05-09T02:45:16.729" v="5" actId="20577"/>
              <pc2:cmMkLst xmlns:pc2="http://schemas.microsoft.com/office/powerpoint/2019/9/main/command">
                <pc:docMk/>
                <pc:sldMk cId="3470091478" sldId="265"/>
                <pc2:cmMk id="{F560787B-B366-4810-8CC1-EF51DDA33C99}"/>
              </pc2:cmMkLst>
            </pc226:cmChg>
            <pc226:cmChg xmlns:pc226="http://schemas.microsoft.com/office/powerpoint/2022/06/main/command" chg="mod">
              <pc226:chgData name="Boyle, Josh MR 2" userId="S::josh.boyle2@defence.gov.au::0c723b92-23be-49c8-bcb6-0bf5ff9aa284" providerId="AD" clId="Web-{B431ABCC-2746-19E5-555A-BBD7198ECE6F}" dt="2025-05-09T02:45:16.729" v="5" actId="20577"/>
              <pc2:cmMkLst xmlns:pc2="http://schemas.microsoft.com/office/powerpoint/2019/9/main/command">
                <pc:docMk/>
                <pc:sldMk cId="3470091478" sldId="265"/>
                <pc2:cmMk id="{ED58D8A2-D85C-4936-BCB4-4503337F9898}"/>
              </pc2:cmMkLst>
            </pc226:cmChg>
          </p:ext>
        </pc:extLst>
      </pc:sldChg>
      <pc:sldChg chg="modSp modCm">
        <pc:chgData name="Boyle, Josh MR 2" userId="S::josh.boyle2@defence.gov.au::0c723b92-23be-49c8-bcb6-0bf5ff9aa284" providerId="AD" clId="Web-{B431ABCC-2746-19E5-555A-BBD7198ECE6F}" dt="2025-05-09T02:44:53.994" v="1" actId="20577"/>
        <pc:sldMkLst>
          <pc:docMk/>
          <pc:sldMk cId="3041181174" sldId="266"/>
        </pc:sldMkLst>
        <pc:spChg chg="mod">
          <ac:chgData name="Boyle, Josh MR 2" userId="S::josh.boyle2@defence.gov.au::0c723b92-23be-49c8-bcb6-0bf5ff9aa284" providerId="AD" clId="Web-{B431ABCC-2746-19E5-555A-BBD7198ECE6F}" dt="2025-05-09T02:44:53.994" v="1" actId="20577"/>
          <ac:spMkLst>
            <pc:docMk/>
            <pc:sldMk cId="3041181174" sldId="266"/>
            <ac:spMk id="1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B431ABCC-2746-19E5-555A-BBD7198ECE6F}" dt="2025-05-09T02:44:53.994" v="1" actId="20577"/>
              <pc2:cmMkLst xmlns:pc2="http://schemas.microsoft.com/office/powerpoint/2019/9/main/command">
                <pc:docMk/>
                <pc:sldMk cId="3041181174" sldId="266"/>
                <pc2:cmMk id="{9093A823-03F7-4935-9D3E-2952D6E5D087}"/>
              </pc2:cmMkLst>
            </pc226:cmChg>
          </p:ext>
        </pc:extLst>
      </pc:sldChg>
      <pc:sldChg chg="modSp">
        <pc:chgData name="Boyle, Josh MR 2" userId="S::josh.boyle2@defence.gov.au::0c723b92-23be-49c8-bcb6-0bf5ff9aa284" providerId="AD" clId="Web-{B431ABCC-2746-19E5-555A-BBD7198ECE6F}" dt="2025-05-09T02:45:04.104" v="2" actId="20577"/>
        <pc:sldMkLst>
          <pc:docMk/>
          <pc:sldMk cId="254698354" sldId="270"/>
        </pc:sldMkLst>
        <pc:spChg chg="mod">
          <ac:chgData name="Boyle, Josh MR 2" userId="S::josh.boyle2@defence.gov.au::0c723b92-23be-49c8-bcb6-0bf5ff9aa284" providerId="AD" clId="Web-{B431ABCC-2746-19E5-555A-BBD7198ECE6F}" dt="2025-05-09T02:45:04.104" v="2" actId="20577"/>
          <ac:spMkLst>
            <pc:docMk/>
            <pc:sldMk cId="254698354" sldId="270"/>
            <ac:spMk id="3" creationId="{00000000-0000-0000-0000-000000000000}"/>
          </ac:spMkLst>
        </pc:spChg>
      </pc:sldChg>
      <pc:sldChg chg="modSp modCm">
        <pc:chgData name="Boyle, Josh MR 2" userId="S::josh.boyle2@defence.gov.au::0c723b92-23be-49c8-bcb6-0bf5ff9aa284" providerId="AD" clId="Web-{B431ABCC-2746-19E5-555A-BBD7198ECE6F}" dt="2025-05-09T02:47:36.310" v="68" actId="20577"/>
        <pc:sldMkLst>
          <pc:docMk/>
          <pc:sldMk cId="1026391682" sldId="278"/>
        </pc:sldMkLst>
        <pc:spChg chg="mod">
          <ac:chgData name="Boyle, Josh MR 2" userId="S::josh.boyle2@defence.gov.au::0c723b92-23be-49c8-bcb6-0bf5ff9aa284" providerId="AD" clId="Web-{B431ABCC-2746-19E5-555A-BBD7198ECE6F}" dt="2025-05-09T02:47:36.310" v="68" actId="20577"/>
          <ac:spMkLst>
            <pc:docMk/>
            <pc:sldMk cId="1026391682" sldId="278"/>
            <ac:spMk id="23"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B431ABCC-2746-19E5-555A-BBD7198ECE6F}" dt="2025-05-09T02:45:29.104" v="6" actId="20577"/>
              <pc2:cmMkLst xmlns:pc2="http://schemas.microsoft.com/office/powerpoint/2019/9/main/command">
                <pc:docMk/>
                <pc:sldMk cId="1026391682" sldId="278"/>
                <pc2:cmMk id="{EC82321D-D23B-4B8E-80C9-49987651191E}"/>
              </pc2:cmMkLst>
            </pc226:cmChg>
            <pc226:cmChg xmlns:pc226="http://schemas.microsoft.com/office/powerpoint/2022/06/main/command" chg="mod">
              <pc226:chgData name="Boyle, Josh MR 2" userId="S::josh.boyle2@defence.gov.au::0c723b92-23be-49c8-bcb6-0bf5ff9aa284" providerId="AD" clId="Web-{B431ABCC-2746-19E5-555A-BBD7198ECE6F}" dt="2025-05-09T02:46:59.450" v="31" actId="20577"/>
              <pc2:cmMkLst xmlns:pc2="http://schemas.microsoft.com/office/powerpoint/2019/9/main/command">
                <pc:docMk/>
                <pc:sldMk cId="1026391682" sldId="278"/>
                <pc2:cmMk id="{3BDB1340-8935-448A-867C-F53FD87C3EF3}"/>
              </pc2:cmMkLst>
            </pc226:cmChg>
            <pc226:cmChg xmlns:pc226="http://schemas.microsoft.com/office/powerpoint/2022/06/main/command" chg="mod">
              <pc226:chgData name="Boyle, Josh MR 2" userId="S::josh.boyle2@defence.gov.au::0c723b92-23be-49c8-bcb6-0bf5ff9aa284" providerId="AD" clId="Web-{B431ABCC-2746-19E5-555A-BBD7198ECE6F}" dt="2025-05-09T02:46:36.825" v="15" actId="20577"/>
              <pc2:cmMkLst xmlns:pc2="http://schemas.microsoft.com/office/powerpoint/2019/9/main/command">
                <pc:docMk/>
                <pc:sldMk cId="1026391682" sldId="278"/>
                <pc2:cmMk id="{BC15C26E-90E1-4647-9B7D-B34DD66D34D2}"/>
              </pc2:cmMkLst>
            </pc226:cmChg>
            <pc226:cmChg xmlns:pc226="http://schemas.microsoft.com/office/powerpoint/2022/06/main/command" chg="mod">
              <pc226:chgData name="Boyle, Josh MR 2" userId="S::josh.boyle2@defence.gov.au::0c723b92-23be-49c8-bcb6-0bf5ff9aa284" providerId="AD" clId="Web-{B431ABCC-2746-19E5-555A-BBD7198ECE6F}" dt="2025-05-09T02:45:35.636" v="9" actId="20577"/>
              <pc2:cmMkLst xmlns:pc2="http://schemas.microsoft.com/office/powerpoint/2019/9/main/command">
                <pc:docMk/>
                <pc:sldMk cId="1026391682" sldId="278"/>
                <pc2:cmMk id="{87D14E86-4D55-473A-9822-085FA350F323}"/>
              </pc2:cmMkLst>
            </pc226:cmChg>
          </p:ext>
        </pc:extLst>
      </pc:sldChg>
      <pc:sldChg chg="modSp modCm">
        <pc:chgData name="Boyle, Josh MR 2" userId="S::josh.boyle2@defence.gov.au::0c723b92-23be-49c8-bcb6-0bf5ff9aa284" providerId="AD" clId="Web-{B431ABCC-2746-19E5-555A-BBD7198ECE6F}" dt="2025-05-09T02:49:40.672" v="90" actId="20577"/>
        <pc:sldMkLst>
          <pc:docMk/>
          <pc:sldMk cId="535766329" sldId="281"/>
        </pc:sldMkLst>
        <pc:spChg chg="mod">
          <ac:chgData name="Boyle, Josh MR 2" userId="S::josh.boyle2@defence.gov.au::0c723b92-23be-49c8-bcb6-0bf5ff9aa284" providerId="AD" clId="Web-{B431ABCC-2746-19E5-555A-BBD7198ECE6F}" dt="2025-05-09T02:49:31.829" v="88" actId="20577"/>
          <ac:spMkLst>
            <pc:docMk/>
            <pc:sldMk cId="535766329" sldId="281"/>
            <ac:spMk id="9" creationId="{00000000-0000-0000-0000-000000000000}"/>
          </ac:spMkLst>
        </pc:spChg>
        <pc:spChg chg="mod">
          <ac:chgData name="Boyle, Josh MR 2" userId="S::josh.boyle2@defence.gov.au::0c723b92-23be-49c8-bcb6-0bf5ff9aa284" providerId="AD" clId="Web-{B431ABCC-2746-19E5-555A-BBD7198ECE6F}" dt="2025-05-09T02:49:40.672" v="90" actId="20577"/>
          <ac:spMkLst>
            <pc:docMk/>
            <pc:sldMk cId="535766329" sldId="281"/>
            <ac:spMk id="24" creationId="{00000000-0000-0000-0000-000000000000}"/>
          </ac:spMkLst>
        </pc:spChg>
        <pc:extLst>
          <p:ext xmlns:p="http://schemas.openxmlformats.org/presentationml/2006/main" uri="{D6D511B9-2390-475A-947B-AFAB55BFBCF1}">
            <pc226:cmChg xmlns:pc226="http://schemas.microsoft.com/office/powerpoint/2022/06/main/command" chg="mod">
              <pc226:chgData name="Boyle, Josh MR 2" userId="S::josh.boyle2@defence.gov.au::0c723b92-23be-49c8-bcb6-0bf5ff9aa284" providerId="AD" clId="Web-{B431ABCC-2746-19E5-555A-BBD7198ECE6F}" dt="2025-05-09T02:49:39.829" v="89" actId="20577"/>
              <pc2:cmMkLst xmlns:pc2="http://schemas.microsoft.com/office/powerpoint/2019/9/main/command">
                <pc:docMk/>
                <pc:sldMk cId="535766329" sldId="281"/>
                <pc2:cmMk id="{78493967-A947-45FC-86D1-579D0E0A6996}"/>
              </pc2:cmMkLst>
            </pc226:cmChg>
            <pc226:cmChg xmlns:pc226="http://schemas.microsoft.com/office/powerpoint/2022/06/main/command" chg="mod">
              <pc226:chgData name="Boyle, Josh MR 2" userId="S::josh.boyle2@defence.gov.au::0c723b92-23be-49c8-bcb6-0bf5ff9aa284" providerId="AD" clId="Web-{B431ABCC-2746-19E5-555A-BBD7198ECE6F}" dt="2025-05-09T02:48:51.281" v="81" actId="20577"/>
              <pc2:cmMkLst xmlns:pc2="http://schemas.microsoft.com/office/powerpoint/2019/9/main/command">
                <pc:docMk/>
                <pc:sldMk cId="535766329" sldId="281"/>
                <pc2:cmMk id="{D872726D-0B2C-4900-B9BF-93114A610CA9}"/>
              </pc2:cmMkLst>
            </pc226:cmChg>
            <pc226:cmChg xmlns:pc226="http://schemas.microsoft.com/office/powerpoint/2022/06/main/command" chg="mod">
              <pc226:chgData name="Boyle, Josh MR 2" userId="S::josh.boyle2@defence.gov.au::0c723b92-23be-49c8-bcb6-0bf5ff9aa284" providerId="AD" clId="Web-{B431ABCC-2746-19E5-555A-BBD7198ECE6F}" dt="2025-05-09T02:48:04.592" v="69" actId="20577"/>
              <pc2:cmMkLst xmlns:pc2="http://schemas.microsoft.com/office/powerpoint/2019/9/main/command">
                <pc:docMk/>
                <pc:sldMk cId="535766329" sldId="281"/>
                <pc2:cmMk id="{03DCDE71-254E-481A-901C-B1B10A227E56}"/>
              </pc2:cmMkLst>
            </pc226:cmChg>
            <pc226:cmChg xmlns:pc226="http://schemas.microsoft.com/office/powerpoint/2022/06/main/command" chg="mod">
              <pc226:chgData name="Boyle, Josh MR 2" userId="S::josh.boyle2@defence.gov.au::0c723b92-23be-49c8-bcb6-0bf5ff9aa284" providerId="AD" clId="Web-{B431ABCC-2746-19E5-555A-BBD7198ECE6F}" dt="2025-05-09T02:49:31.829" v="88" actId="20577"/>
              <pc2:cmMkLst xmlns:pc2="http://schemas.microsoft.com/office/powerpoint/2019/9/main/command">
                <pc:docMk/>
                <pc:sldMk cId="535766329" sldId="281"/>
                <pc2:cmMk id="{545858AD-F002-4979-ABD3-25C6737D3020}"/>
              </pc2:cmMkLst>
            </pc226:cmChg>
          </p:ext>
        </pc:extLst>
      </pc:sldChg>
      <pc:sldChg chg="modSp">
        <pc:chgData name="Boyle, Josh MR 2" userId="S::josh.boyle2@defence.gov.au::0c723b92-23be-49c8-bcb6-0bf5ff9aa284" providerId="AD" clId="Web-{B431ABCC-2746-19E5-555A-BBD7198ECE6F}" dt="2025-05-09T02:50:30.174" v="93" actId="20577"/>
        <pc:sldMkLst>
          <pc:docMk/>
          <pc:sldMk cId="3921139597" sldId="282"/>
        </pc:sldMkLst>
        <pc:spChg chg="mod">
          <ac:chgData name="Boyle, Josh MR 2" userId="S::josh.boyle2@defence.gov.au::0c723b92-23be-49c8-bcb6-0bf5ff9aa284" providerId="AD" clId="Web-{B431ABCC-2746-19E5-555A-BBD7198ECE6F}" dt="2025-05-09T02:50:30.174" v="93" actId="20577"/>
          <ac:spMkLst>
            <pc:docMk/>
            <pc:sldMk cId="3921139597" sldId="282"/>
            <ac:spMk id="23" creationId="{00000000-0000-0000-0000-000000000000}"/>
          </ac:spMkLst>
        </pc:spChg>
      </pc:sldChg>
    </pc:docChg>
  </pc:docChgLst>
  <pc:docChgLst>
    <pc:chgData name="Seith, Campbell MR" userId="S::campbell.seith@defence.gov.au::7b94c984-f0e3-4159-8f53-311ff9197c66" providerId="AD" clId="Web-{EA1B7E6C-ECBB-36BD-7AF2-3419FA5C0EB8}"/>
    <pc:docChg chg="modSld">
      <pc:chgData name="Seith, Campbell MR" userId="S::campbell.seith@defence.gov.au::7b94c984-f0e3-4159-8f53-311ff9197c66" providerId="AD" clId="Web-{EA1B7E6C-ECBB-36BD-7AF2-3419FA5C0EB8}" dt="2025-04-22T23:37:30.494" v="0"/>
      <pc:docMkLst>
        <pc:docMk/>
      </pc:docMkLst>
      <pc:sldChg chg="modSp">
        <pc:chgData name="Seith, Campbell MR" userId="S::campbell.seith@defence.gov.au::7b94c984-f0e3-4159-8f53-311ff9197c66" providerId="AD" clId="Web-{EA1B7E6C-ECBB-36BD-7AF2-3419FA5C0EB8}" dt="2025-04-22T23:37:30.494" v="0"/>
        <pc:sldMkLst>
          <pc:docMk/>
          <pc:sldMk cId="3041181174" sldId="266"/>
        </pc:sldMkLst>
        <pc:picChg chg="mod">
          <ac:chgData name="Seith, Campbell MR" userId="S::campbell.seith@defence.gov.au::7b94c984-f0e3-4159-8f53-311ff9197c66" providerId="AD" clId="Web-{EA1B7E6C-ECBB-36BD-7AF2-3419FA5C0EB8}" dt="2025-04-22T23:37:30.494" v="0"/>
          <ac:picMkLst>
            <pc:docMk/>
            <pc:sldMk cId="3041181174" sldId="266"/>
            <ac:picMk id="3" creationId="{00000000-0000-0000-0000-000000000000}"/>
          </ac:picMkLst>
        </pc:picChg>
      </pc:sldChg>
    </pc:docChg>
  </pc:docChgLst>
  <pc:docChgLst>
    <pc:chgData name="Boyle, Josh MR 2" userId="S::josh.boyle2@defence.gov.au::0c723b92-23be-49c8-bcb6-0bf5ff9aa284" providerId="AD" clId="Web-{EB787CFF-641A-5314-EF0E-02FF4CE1D56F}"/>
    <pc:docChg chg="modSld">
      <pc:chgData name="Boyle, Josh MR 2" userId="S::josh.boyle2@defence.gov.au::0c723b92-23be-49c8-bcb6-0bf5ff9aa284" providerId="AD" clId="Web-{EB787CFF-641A-5314-EF0E-02FF4CE1D56F}" dt="2025-04-30T01:54:57.363" v="57" actId="20577"/>
      <pc:docMkLst>
        <pc:docMk/>
      </pc:docMkLst>
      <pc:sldChg chg="modSp">
        <pc:chgData name="Boyle, Josh MR 2" userId="S::josh.boyle2@defence.gov.au::0c723b92-23be-49c8-bcb6-0bf5ff9aa284" providerId="AD" clId="Web-{EB787CFF-641A-5314-EF0E-02FF4CE1D56F}" dt="2025-04-30T01:42:15.343" v="15" actId="20577"/>
        <pc:sldMkLst>
          <pc:docMk/>
          <pc:sldMk cId="3470091478" sldId="265"/>
        </pc:sldMkLst>
        <pc:spChg chg="mod">
          <ac:chgData name="Boyle, Josh MR 2" userId="S::josh.boyle2@defence.gov.au::0c723b92-23be-49c8-bcb6-0bf5ff9aa284" providerId="AD" clId="Web-{EB787CFF-641A-5314-EF0E-02FF4CE1D56F}" dt="2025-04-30T01:42:15.343" v="15" actId="20577"/>
          <ac:spMkLst>
            <pc:docMk/>
            <pc:sldMk cId="3470091478" sldId="265"/>
            <ac:spMk id="24" creationId="{00000000-0000-0000-0000-000000000000}"/>
          </ac:spMkLst>
        </pc:spChg>
      </pc:sldChg>
      <pc:sldChg chg="modSp">
        <pc:chgData name="Boyle, Josh MR 2" userId="S::josh.boyle2@defence.gov.au::0c723b92-23be-49c8-bcb6-0bf5ff9aa284" providerId="AD" clId="Web-{EB787CFF-641A-5314-EF0E-02FF4CE1D56F}" dt="2025-04-30T01:40:28.496" v="8" actId="20577"/>
        <pc:sldMkLst>
          <pc:docMk/>
          <pc:sldMk cId="254698354" sldId="270"/>
        </pc:sldMkLst>
        <pc:spChg chg="mod">
          <ac:chgData name="Boyle, Josh MR 2" userId="S::josh.boyle2@defence.gov.au::0c723b92-23be-49c8-bcb6-0bf5ff9aa284" providerId="AD" clId="Web-{EB787CFF-641A-5314-EF0E-02FF4CE1D56F}" dt="2025-04-30T01:39:58.636" v="2" actId="14100"/>
          <ac:spMkLst>
            <pc:docMk/>
            <pc:sldMk cId="254698354" sldId="270"/>
            <ac:spMk id="2" creationId="{00000000-0000-0000-0000-000000000000}"/>
          </ac:spMkLst>
        </pc:spChg>
        <pc:spChg chg="mod">
          <ac:chgData name="Boyle, Josh MR 2" userId="S::josh.boyle2@defence.gov.au::0c723b92-23be-49c8-bcb6-0bf5ff9aa284" providerId="AD" clId="Web-{EB787CFF-641A-5314-EF0E-02FF4CE1D56F}" dt="2025-04-30T01:40:28.496" v="8" actId="20577"/>
          <ac:spMkLst>
            <pc:docMk/>
            <pc:sldMk cId="254698354" sldId="270"/>
            <ac:spMk id="3" creationId="{00000000-0000-0000-0000-000000000000}"/>
          </ac:spMkLst>
        </pc:spChg>
      </pc:sldChg>
      <pc:sldChg chg="modSp">
        <pc:chgData name="Boyle, Josh MR 2" userId="S::josh.boyle2@defence.gov.au::0c723b92-23be-49c8-bcb6-0bf5ff9aa284" providerId="AD" clId="Web-{EB787CFF-641A-5314-EF0E-02FF4CE1D56F}" dt="2025-04-30T01:43:10.532" v="16" actId="20577"/>
        <pc:sldMkLst>
          <pc:docMk/>
          <pc:sldMk cId="1137983164" sldId="275"/>
        </pc:sldMkLst>
        <pc:spChg chg="mod">
          <ac:chgData name="Boyle, Josh MR 2" userId="S::josh.boyle2@defence.gov.au::0c723b92-23be-49c8-bcb6-0bf5ff9aa284" providerId="AD" clId="Web-{EB787CFF-641A-5314-EF0E-02FF4CE1D56F}" dt="2025-04-30T01:43:10.532" v="16" actId="20577"/>
          <ac:spMkLst>
            <pc:docMk/>
            <pc:sldMk cId="1137983164" sldId="275"/>
            <ac:spMk id="24" creationId="{00000000-0000-0000-0000-000000000000}"/>
          </ac:spMkLst>
        </pc:spChg>
      </pc:sldChg>
      <pc:sldChg chg="modSp">
        <pc:chgData name="Boyle, Josh MR 2" userId="S::josh.boyle2@defence.gov.au::0c723b92-23be-49c8-bcb6-0bf5ff9aa284" providerId="AD" clId="Web-{EB787CFF-641A-5314-EF0E-02FF4CE1D56F}" dt="2025-04-30T01:50:14.199" v="29" actId="20577"/>
        <pc:sldMkLst>
          <pc:docMk/>
          <pc:sldMk cId="1026391682" sldId="278"/>
        </pc:sldMkLst>
        <pc:spChg chg="mod">
          <ac:chgData name="Boyle, Josh MR 2" userId="S::josh.boyle2@defence.gov.au::0c723b92-23be-49c8-bcb6-0bf5ff9aa284" providerId="AD" clId="Web-{EB787CFF-641A-5314-EF0E-02FF4CE1D56F}" dt="2025-04-30T01:50:14.199" v="29" actId="20577"/>
          <ac:spMkLst>
            <pc:docMk/>
            <pc:sldMk cId="1026391682" sldId="278"/>
            <ac:spMk id="23" creationId="{00000000-0000-0000-0000-000000000000}"/>
          </ac:spMkLst>
        </pc:spChg>
      </pc:sldChg>
      <pc:sldChg chg="addSp delSp modSp">
        <pc:chgData name="Boyle, Josh MR 2" userId="S::josh.boyle2@defence.gov.au::0c723b92-23be-49c8-bcb6-0bf5ff9aa284" providerId="AD" clId="Web-{EB787CFF-641A-5314-EF0E-02FF4CE1D56F}" dt="2025-04-30T01:51:28.951" v="31"/>
        <pc:sldMkLst>
          <pc:docMk/>
          <pc:sldMk cId="4124448900" sldId="280"/>
        </pc:sldMkLst>
        <pc:spChg chg="add del mod">
          <ac:chgData name="Boyle, Josh MR 2" userId="S::josh.boyle2@defence.gov.au::0c723b92-23be-49c8-bcb6-0bf5ff9aa284" providerId="AD" clId="Web-{EB787CFF-641A-5314-EF0E-02FF4CE1D56F}" dt="2025-04-30T01:51:28.951" v="31"/>
          <ac:spMkLst>
            <pc:docMk/>
            <pc:sldMk cId="4124448900" sldId="280"/>
            <ac:spMk id="3" creationId="{C83E51D8-BFAB-DD65-ECF9-55AC561098E0}"/>
          </ac:spMkLst>
        </pc:spChg>
        <pc:spChg chg="del">
          <ac:chgData name="Boyle, Josh MR 2" userId="S::josh.boyle2@defence.gov.au::0c723b92-23be-49c8-bcb6-0bf5ff9aa284" providerId="AD" clId="Web-{EB787CFF-641A-5314-EF0E-02FF4CE1D56F}" dt="2025-04-30T01:51:23.982" v="30"/>
          <ac:spMkLst>
            <pc:docMk/>
            <pc:sldMk cId="4124448900" sldId="280"/>
            <ac:spMk id="24" creationId="{00000000-0000-0000-0000-000000000000}"/>
          </ac:spMkLst>
        </pc:spChg>
      </pc:sldChg>
      <pc:sldChg chg="modSp">
        <pc:chgData name="Boyle, Josh MR 2" userId="S::josh.boyle2@defence.gov.au::0c723b92-23be-49c8-bcb6-0bf5ff9aa284" providerId="AD" clId="Web-{EB787CFF-641A-5314-EF0E-02FF4CE1D56F}" dt="2025-04-30T01:52:37.953" v="36" actId="20577"/>
        <pc:sldMkLst>
          <pc:docMk/>
          <pc:sldMk cId="535766329" sldId="281"/>
        </pc:sldMkLst>
        <pc:spChg chg="mod">
          <ac:chgData name="Boyle, Josh MR 2" userId="S::josh.boyle2@defence.gov.au::0c723b92-23be-49c8-bcb6-0bf5ff9aa284" providerId="AD" clId="Web-{EB787CFF-641A-5314-EF0E-02FF4CE1D56F}" dt="2025-04-30T01:51:59.374" v="33" actId="20577"/>
          <ac:spMkLst>
            <pc:docMk/>
            <pc:sldMk cId="535766329" sldId="281"/>
            <ac:spMk id="9" creationId="{00000000-0000-0000-0000-000000000000}"/>
          </ac:spMkLst>
        </pc:spChg>
        <pc:spChg chg="mod">
          <ac:chgData name="Boyle, Josh MR 2" userId="S::josh.boyle2@defence.gov.au::0c723b92-23be-49c8-bcb6-0bf5ff9aa284" providerId="AD" clId="Web-{EB787CFF-641A-5314-EF0E-02FF4CE1D56F}" dt="2025-04-30T01:52:37.953" v="36" actId="20577"/>
          <ac:spMkLst>
            <pc:docMk/>
            <pc:sldMk cId="535766329" sldId="281"/>
            <ac:spMk id="24" creationId="{00000000-0000-0000-0000-000000000000}"/>
          </ac:spMkLst>
        </pc:spChg>
      </pc:sldChg>
      <pc:sldChg chg="modSp">
        <pc:chgData name="Boyle, Josh MR 2" userId="S::josh.boyle2@defence.gov.au::0c723b92-23be-49c8-bcb6-0bf5ff9aa284" providerId="AD" clId="Web-{EB787CFF-641A-5314-EF0E-02FF4CE1D56F}" dt="2025-04-30T01:54:17.315" v="51" actId="20577"/>
        <pc:sldMkLst>
          <pc:docMk/>
          <pc:sldMk cId="3921139597" sldId="282"/>
        </pc:sldMkLst>
        <pc:spChg chg="mod">
          <ac:chgData name="Boyle, Josh MR 2" userId="S::josh.boyle2@defence.gov.au::0c723b92-23be-49c8-bcb6-0bf5ff9aa284" providerId="AD" clId="Web-{EB787CFF-641A-5314-EF0E-02FF4CE1D56F}" dt="2025-04-30T01:54:17.315" v="51" actId="20577"/>
          <ac:spMkLst>
            <pc:docMk/>
            <pc:sldMk cId="3921139597" sldId="282"/>
            <ac:spMk id="23" creationId="{00000000-0000-0000-0000-000000000000}"/>
          </ac:spMkLst>
        </pc:spChg>
      </pc:sldChg>
      <pc:sldChg chg="modSp">
        <pc:chgData name="Boyle, Josh MR 2" userId="S::josh.boyle2@defence.gov.au::0c723b92-23be-49c8-bcb6-0bf5ff9aa284" providerId="AD" clId="Web-{EB787CFF-641A-5314-EF0E-02FF4CE1D56F}" dt="2025-04-30T01:54:57.363" v="57" actId="20577"/>
        <pc:sldMkLst>
          <pc:docMk/>
          <pc:sldMk cId="2522163410" sldId="283"/>
        </pc:sldMkLst>
        <pc:spChg chg="mod">
          <ac:chgData name="Boyle, Josh MR 2" userId="S::josh.boyle2@defence.gov.au::0c723b92-23be-49c8-bcb6-0bf5ff9aa284" providerId="AD" clId="Web-{EB787CFF-641A-5314-EF0E-02FF4CE1D56F}" dt="2025-04-30T01:54:57.363" v="57" actId="20577"/>
          <ac:spMkLst>
            <pc:docMk/>
            <pc:sldMk cId="2522163410" sldId="283"/>
            <ac:spMk id="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www.cyber.gov.au/report-and-recover/report"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vert="horz" lIns="91440" tIns="45720" rIns="91440" bIns="45720" rtlCol="0" anchor="t">
            <a:normAutofit/>
          </a:bodyPr>
          <a:lstStyle/>
          <a:p>
            <a:r>
              <a:rPr lang="en-AU" dirty="0">
                <a:cs typeface="Calibri"/>
              </a:rPr>
              <a:t>Denial-of-Service (DoS) attack</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p:cNvPicPr>
            <a:picLocks noChangeAspect="1"/>
          </p:cNvPicPr>
          <p:nvPr/>
        </p:nvPicPr>
        <p:blipFill>
          <a:blip r:embed="rId2"/>
          <a:stretch>
            <a:fillRect/>
          </a:stretch>
        </p:blipFill>
        <p:spPr>
          <a:xfrm>
            <a:off x="763785" y="2205260"/>
            <a:ext cx="2758643" cy="2199761"/>
          </a:xfrm>
          <a:prstGeom prst="rect">
            <a:avLst/>
          </a:prstGeom>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Case study: </a:t>
            </a:r>
            <a:r>
              <a:rPr lang="en-AU" b="0" dirty="0"/>
              <a:t>Hacktivist </a:t>
            </a:r>
            <a:r>
              <a:rPr lang="en-AU" b="0" dirty="0" err="1"/>
              <a:t>DDoS</a:t>
            </a:r>
            <a:r>
              <a:rPr lang="en-AU" b="0" dirty="0"/>
              <a:t> attacks</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fontScale="85000" lnSpcReduction="20000"/>
          </a:bodyPr>
          <a:lstStyle/>
          <a:p>
            <a:r>
              <a:rPr lang="en-AU" dirty="0">
                <a:cs typeface="Calibri"/>
              </a:rPr>
              <a:t>In March 2023, ASD became aware of reports of issue-motivated groups (hacktivists) targeting Australian organisations. Open-source reporting linked the targeting of over 70 organisations to religiously motivated hacktivists.</a:t>
            </a:r>
          </a:p>
          <a:p>
            <a:r>
              <a:rPr lang="en-AU" dirty="0">
                <a:cs typeface="Calibri"/>
              </a:rPr>
              <a:t>The malicious activity commenced on 18 March with the defacement of, and/or DDoS against, the websites and other internet-facing services of multiple small-to-medium businesses. This progressed to DDoS activity targeting the websites of Australian critical infrastructure entities, with multiple hacktivist groups announcing support for the campaign and publishing ‘target lists’ across a variety of platforms.</a:t>
            </a:r>
            <a:endParaRPr lang="en-AU" dirty="0">
              <a:ea typeface="Calibri"/>
              <a:cs typeface="Calibri"/>
            </a:endParaRPr>
          </a:p>
          <a:p>
            <a:r>
              <a:rPr lang="en-AU" dirty="0"/>
              <a:t>ASD received several incident reports from organisations experiencing hacktivist activity, including critical infrastructure providers. However, there was no impact on critical infrastructure operations, as only public-facing websites were affected.</a:t>
            </a:r>
          </a:p>
          <a:p>
            <a:r>
              <a:rPr lang="en-AU" dirty="0">
                <a:cs typeface="Calibri"/>
              </a:rPr>
              <a:t>In addition to ASD support, critical infrastructure providers worked closely with commercial incident-response providers and their in-house incident response</a:t>
            </a:r>
            <a:r>
              <a:rPr lang="en-AU" dirty="0">
                <a:latin typeface="Calibri"/>
                <a:ea typeface="Calibri"/>
                <a:cs typeface="Calibri"/>
              </a:rPr>
              <a:t> </a:t>
            </a:r>
            <a:r>
              <a:rPr lang="en-AU" dirty="0">
                <a:cs typeface="Calibri"/>
              </a:rPr>
              <a:t>teams. One critical infrastructure provider identified </a:t>
            </a:r>
            <a:r>
              <a:rPr lang="en-AU" dirty="0">
                <a:latin typeface="Calibri"/>
                <a:ea typeface="Calibri"/>
                <a:cs typeface="Calibri"/>
              </a:rPr>
              <a:t>– through open-source research</a:t>
            </a:r>
            <a:r>
              <a:rPr lang="en-AU" dirty="0">
                <a:cs typeface="Calibri"/>
              </a:rPr>
              <a:t> – that a second DDoS attack was being planned against their servers.</a:t>
            </a:r>
            <a:endParaRPr lang="en-AU" dirty="0">
              <a:ea typeface="Calibri"/>
              <a:cs typeface="Calibri"/>
            </a:endParaRPr>
          </a:p>
          <a:p>
            <a:r>
              <a:rPr lang="en-AU" dirty="0">
                <a:cs typeface="Calibri"/>
              </a:rPr>
              <a:t>To prevent this attack, administrators enabled geo-blocking – where traffic from specific geolocations known to be used by the malicious cyber actor were blocked – to limit malicious traffic. This simple tactic helped the organisation avoid a second attack. As a result, the organisation did not suffer from any additional downtime.</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102639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err="1"/>
              <a:t>DoS</a:t>
            </a:r>
            <a:r>
              <a:rPr lang="en-AU" b="0" dirty="0"/>
              <a:t> attack</a:t>
            </a:r>
            <a:endParaRPr lang="en-AU" dirty="0"/>
          </a:p>
        </p:txBody>
      </p:sp>
      <p:sp>
        <p:nvSpPr>
          <p:cNvPr id="23" name="Content Placeholder 22"/>
          <p:cNvSpPr>
            <a:spLocks noGrp="1"/>
          </p:cNvSpPr>
          <p:nvPr>
            <p:ph sz="quarter" idx="18"/>
          </p:nvPr>
        </p:nvSpPr>
        <p:spPr>
          <a:xfrm>
            <a:off x="590250" y="2305050"/>
            <a:ext cx="5200950" cy="3830638"/>
          </a:xfrm>
        </p:spPr>
        <p:txBody>
          <a:bodyPr/>
          <a:lstStyle/>
          <a:p>
            <a:r>
              <a:rPr lang="en-AU" dirty="0"/>
              <a:t>You log in one morning to find that your business’s website is intermittently crashing. </a:t>
            </a:r>
          </a:p>
          <a:p>
            <a:r>
              <a:rPr lang="en-AU" dirty="0"/>
              <a:t>Your team members are reporting that they also cannot access the website. </a:t>
            </a:r>
          </a:p>
          <a:p>
            <a:r>
              <a:rPr lang="en-AU" dirty="0"/>
              <a:t>You remember that there has been a number of recently reported </a:t>
            </a:r>
            <a:r>
              <a:rPr lang="en-AU" dirty="0" err="1"/>
              <a:t>DoS</a:t>
            </a:r>
            <a:r>
              <a:rPr lang="en-AU" dirty="0"/>
              <a:t> attacks in your sector in the past few weeks.</a:t>
            </a:r>
          </a:p>
        </p:txBody>
      </p:sp>
      <p:sp>
        <p:nvSpPr>
          <p:cNvPr id="24" name="Content Placeholder 23"/>
          <p:cNvSpPr>
            <a:spLocks noGrp="1"/>
          </p:cNvSpPr>
          <p:nvPr>
            <p:ph sz="quarter" idx="19"/>
          </p:nvPr>
        </p:nvSpPr>
        <p:spPr/>
        <p:txBody>
          <a:bodyPr>
            <a:normAutofit/>
          </a:bodyPr>
          <a:lstStyle/>
          <a:p>
            <a:r>
              <a:rPr lang="en-AU" b="1" dirty="0"/>
              <a:t>Things to consider</a:t>
            </a:r>
          </a:p>
          <a:p>
            <a:pPr marL="342900" indent="-342900">
              <a:buFont typeface="Arial" panose="020B0604020202020204" pitchFamily="34" charset="0"/>
              <a:buChar char="•"/>
            </a:pPr>
            <a:r>
              <a:rPr lang="en-AU" dirty="0"/>
              <a:t>What immediate steps would you take following an incident like this?</a:t>
            </a:r>
          </a:p>
          <a:p>
            <a:pPr marL="342900" indent="-342900">
              <a:buFont typeface="Arial" panose="020B0604020202020204" pitchFamily="34" charset="0"/>
              <a:buChar char="•"/>
            </a:pPr>
            <a:r>
              <a:rPr lang="en-AU" dirty="0"/>
              <a:t>Who would you contact in your organisation?</a:t>
            </a:r>
          </a:p>
          <a:p>
            <a:pPr marL="342900" indent="-342900">
              <a:buFont typeface="Arial" panose="020B0604020202020204" pitchFamily="34" charset="0"/>
              <a:buChar char="•"/>
            </a:pPr>
            <a:r>
              <a:rPr lang="en-AU" dirty="0"/>
              <a:t>Have you experienced a </a:t>
            </a:r>
            <a:r>
              <a:rPr lang="en-AU" dirty="0" err="1"/>
              <a:t>DoS</a:t>
            </a:r>
            <a:r>
              <a:rPr lang="en-AU" dirty="0"/>
              <a:t> attack before?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spTree>
    <p:extLst>
      <p:ext uri="{BB962C8B-B14F-4D97-AF65-F5344CB8AC3E}">
        <p14:creationId xmlns:p14="http://schemas.microsoft.com/office/powerpoint/2010/main" val="3139802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
        <p:nvSpPr>
          <p:cNvPr id="9" name="Content Placeholder 22"/>
          <p:cNvSpPr>
            <a:spLocks noGrp="1"/>
          </p:cNvSpPr>
          <p:nvPr>
            <p:ph sz="quarter" idx="18"/>
          </p:nvPr>
        </p:nvSpPr>
        <p:spPr>
          <a:xfrm>
            <a:off x="590250" y="2305050"/>
            <a:ext cx="5400000" cy="3830638"/>
          </a:xfrm>
        </p:spPr>
        <p:txBody>
          <a:bodyPr/>
          <a:lstStyle/>
          <a:p>
            <a:r>
              <a:rPr lang="en-AU" dirty="0"/>
              <a:t>Are you confident that members of your organisation would be able to identify that they are experiencing a </a:t>
            </a:r>
            <a:r>
              <a:rPr lang="en-AU" dirty="0" err="1"/>
              <a:t>DoS</a:t>
            </a:r>
            <a:r>
              <a:rPr lang="en-AU" dirty="0"/>
              <a:t> attack and report it accordingly?</a:t>
            </a: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412444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fontScale="70000" lnSpcReduction="20000"/>
          </a:bodyPr>
          <a:lstStyle/>
          <a:p>
            <a:r>
              <a:rPr lang="en-AU" sz="2900" b="1" dirty="0">
                <a:cs typeface="Calibri"/>
              </a:rPr>
              <a:t>No response</a:t>
            </a:r>
            <a:endParaRPr lang="en-AU" sz="2900" dirty="0"/>
          </a:p>
          <a:p>
            <a:pPr marL="342900" indent="-342900">
              <a:buFont typeface="Arial" panose="020B0604020202020204" pitchFamily="34" charset="0"/>
              <a:buChar char="•"/>
            </a:pPr>
            <a:r>
              <a:rPr lang="en-AU" dirty="0"/>
              <a:t>It is important that your employees know how to identify an attack and that the organisation’s IT teams are informed to ensure that they can take mitigating actions to protect you and other users.</a:t>
            </a:r>
          </a:p>
          <a:p>
            <a:pPr marL="342900" indent="-342900">
              <a:buFont typeface="Arial" panose="020B0604020202020204" pitchFamily="34" charset="0"/>
              <a:buChar char="•"/>
            </a:pPr>
            <a:r>
              <a:rPr lang="en-AU" dirty="0"/>
              <a:t>Educate your employees so that they know the signs and how to respond to an attack.</a:t>
            </a:r>
          </a:p>
          <a:p>
            <a:pPr marL="342900" indent="-342900">
              <a:buFont typeface="Arial" panose="020B0604020202020204" pitchFamily="34" charset="0"/>
              <a:buChar char="•"/>
            </a:pPr>
            <a:r>
              <a:rPr lang="en-AU" dirty="0"/>
              <a:t>Could you be sure your business’s network is going to be okay ignoring the signs?</a:t>
            </a:r>
          </a:p>
          <a:p>
            <a:pPr marL="342900" indent="-342900">
              <a:buFont typeface="Arial" panose="020B0604020202020204" pitchFamily="34" charset="0"/>
              <a:buChar char="•"/>
            </a:pPr>
            <a:r>
              <a:rPr lang="en-AU" dirty="0">
                <a:cs typeface="Calibri"/>
              </a:rPr>
              <a:t>If the attacker targeted you, they might continue to do so. Reporting DoS attacks can aid future investigations and prevent the same attack or similar attack methods from striking again.</a:t>
            </a:r>
            <a:endParaRPr lang="en-AU" dirty="0">
              <a:ea typeface="Calibri"/>
              <a:cs typeface="Calibri"/>
            </a:endParaRPr>
          </a:p>
          <a:p>
            <a:pPr marL="342900" indent="-342900">
              <a:buFont typeface="Arial" panose="020B0604020202020204" pitchFamily="34" charset="0"/>
              <a:buChar char="•"/>
            </a:pPr>
            <a:r>
              <a:rPr lang="en-AU" dirty="0">
                <a:cs typeface="Calibri"/>
              </a:rPr>
              <a:t>Early detection is key to effectively remediating a </a:t>
            </a:r>
            <a:r>
              <a:rPr lang="en-AU" dirty="0" smtClean="0">
                <a:cs typeface="Calibri"/>
              </a:rPr>
              <a:t>cyber security </a:t>
            </a:r>
            <a:r>
              <a:rPr lang="en-AU" dirty="0">
                <a:cs typeface="Calibri"/>
              </a:rPr>
              <a:t>incident.</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fontScale="92500" lnSpcReduction="20000"/>
          </a:bodyPr>
          <a:lstStyle/>
          <a:p>
            <a:r>
              <a:rPr lang="en-AU" sz="2200" b="1" dirty="0">
                <a:cs typeface="Calibri"/>
              </a:rPr>
              <a:t>Yes response</a:t>
            </a:r>
          </a:p>
          <a:p>
            <a:pPr marL="285750" indent="-285750">
              <a:buFont typeface="Arial" panose="020B0604020202020204" pitchFamily="34" charset="0"/>
              <a:buChar char="•"/>
            </a:pPr>
            <a:r>
              <a:rPr lang="en-AU" sz="1700" dirty="0">
                <a:cs typeface="Calibri"/>
              </a:rPr>
              <a:t>Inform your IT team of suspicious activity as it is important that a DoS attack is stopped as soon as possible to prevent or mitigate damage.</a:t>
            </a:r>
            <a:endParaRPr lang="en-AU" sz="1700" dirty="0">
              <a:ea typeface="Calibri"/>
              <a:cs typeface="Calibri"/>
            </a:endParaRPr>
          </a:p>
          <a:p>
            <a:pPr marL="285750" indent="-285750">
              <a:buFont typeface="Arial" panose="020B0604020202020204" pitchFamily="34" charset="0"/>
              <a:buChar char="•"/>
            </a:pPr>
            <a:r>
              <a:rPr lang="en-AU" sz="1700" dirty="0">
                <a:cs typeface="Calibri"/>
              </a:rPr>
              <a:t>Reporting DoS attacks can aid future investigations and prevent the same attacker or similar attack methods from striking again.</a:t>
            </a:r>
            <a:endParaRPr lang="en-AU" sz="1700" dirty="0">
              <a:ea typeface="Calibri"/>
              <a:cs typeface="Calibri"/>
            </a:endParaRPr>
          </a:p>
          <a:p>
            <a:pPr marL="285750" indent="-285750">
              <a:buFont typeface="Arial" panose="020B0604020202020204" pitchFamily="34" charset="0"/>
              <a:buChar char="•"/>
            </a:pPr>
            <a:r>
              <a:rPr lang="en-AU" sz="1700" dirty="0">
                <a:cs typeface="Calibri"/>
              </a:rPr>
              <a:t>Report any </a:t>
            </a:r>
            <a:r>
              <a:rPr lang="en-AU" sz="1700" dirty="0" err="1">
                <a:cs typeface="Calibri"/>
              </a:rPr>
              <a:t>DoS</a:t>
            </a:r>
            <a:r>
              <a:rPr lang="en-AU" sz="1700" dirty="0">
                <a:cs typeface="Calibri"/>
              </a:rPr>
              <a:t> and </a:t>
            </a:r>
            <a:r>
              <a:rPr lang="en-AU" sz="1700" dirty="0" err="1">
                <a:cs typeface="Calibri"/>
              </a:rPr>
              <a:t>DDoS</a:t>
            </a:r>
            <a:r>
              <a:rPr lang="en-AU" sz="1700" dirty="0">
                <a:cs typeface="Calibri"/>
              </a:rPr>
              <a:t> attacks to the ASD’s ACSC on their </a:t>
            </a:r>
            <a:r>
              <a:rPr lang="en-AU" sz="1700" dirty="0">
                <a:cs typeface="Calibri"/>
                <a:hlinkClick r:id="rId2"/>
              </a:rPr>
              <a:t>website</a:t>
            </a:r>
            <a:r>
              <a:rPr lang="en-AU" sz="1700" dirty="0">
                <a:cs typeface="Calibri"/>
              </a:rPr>
              <a:t> or on 1300 CYBER1 (1300 292 371).</a:t>
            </a:r>
            <a:endParaRPr lang="en-AU" sz="1700" dirty="0">
              <a:ea typeface="Calibri"/>
              <a:cs typeface="Calibri"/>
            </a:endParaRPr>
          </a:p>
          <a:p>
            <a:pPr marL="285750" indent="-285750">
              <a:buFont typeface="Arial" panose="020B0604020202020204" pitchFamily="34" charset="0"/>
              <a:buChar char="•"/>
            </a:pPr>
            <a:r>
              <a:rPr lang="en-AU" sz="1700" dirty="0">
                <a:cs typeface="Calibri"/>
              </a:rPr>
              <a:t>Ensure all employees know the signs of </a:t>
            </a:r>
            <a:r>
              <a:rPr lang="en-AU" sz="1700" dirty="0" err="1">
                <a:cs typeface="Calibri"/>
              </a:rPr>
              <a:t>DoS</a:t>
            </a:r>
            <a:r>
              <a:rPr lang="en-AU" sz="1700" dirty="0">
                <a:cs typeface="Calibri"/>
              </a:rPr>
              <a:t> and </a:t>
            </a:r>
            <a:r>
              <a:rPr lang="en-AU" sz="1700" dirty="0" err="1">
                <a:cs typeface="Calibri"/>
              </a:rPr>
              <a:t>DDoS</a:t>
            </a:r>
            <a:r>
              <a:rPr lang="en-AU" sz="1700" dirty="0">
                <a:cs typeface="Calibri"/>
              </a:rPr>
              <a:t> attacks and virus attacks.</a:t>
            </a:r>
            <a:endParaRPr lang="en-AU" sz="1700" dirty="0">
              <a:ea typeface="Calibri"/>
              <a:cs typeface="Calibri"/>
            </a:endParaRPr>
          </a:p>
          <a:p>
            <a:pPr marL="285750" indent="-285750">
              <a:buFont typeface="Arial" panose="020B0604020202020204" pitchFamily="34" charset="0"/>
              <a:buChar char="•"/>
            </a:pPr>
            <a:r>
              <a:rPr lang="en-AU" sz="1700" dirty="0"/>
              <a:t>Educate your employees so that they know how to respond to an attack.</a:t>
            </a:r>
          </a:p>
        </p:txBody>
      </p:sp>
    </p:spTree>
    <p:extLst>
      <p:ext uri="{BB962C8B-B14F-4D97-AF65-F5344CB8AC3E}">
        <p14:creationId xmlns:p14="http://schemas.microsoft.com/office/powerpoint/2010/main" val="53576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Prepare and respond</a:t>
            </a:r>
            <a:endParaRPr lang="en-AU" dirty="0"/>
          </a:p>
        </p:txBody>
      </p:sp>
      <p:sp>
        <p:nvSpPr>
          <p:cNvPr id="23" name="Content Placeholder 22"/>
          <p:cNvSpPr>
            <a:spLocks noGrp="1"/>
          </p:cNvSpPr>
          <p:nvPr>
            <p:ph sz="quarter" idx="18"/>
          </p:nvPr>
        </p:nvSpPr>
        <p:spPr>
          <a:xfrm>
            <a:off x="590250" y="2305050"/>
            <a:ext cx="11000388" cy="4099526"/>
          </a:xfrm>
        </p:spPr>
        <p:txBody>
          <a:bodyPr vert="horz" lIns="91440" tIns="45720" rIns="91440" bIns="45720" rtlCol="0" anchor="t">
            <a:normAutofit fontScale="77500" lnSpcReduction="20000"/>
          </a:bodyPr>
          <a:lstStyle/>
          <a:p>
            <a:r>
              <a:rPr lang="en-AU" b="1" dirty="0">
                <a:cs typeface="Calibri"/>
              </a:rPr>
              <a:t>Prepare for a DoS attack</a:t>
            </a:r>
          </a:p>
          <a:p>
            <a:pPr marL="342900" indent="-342900">
              <a:buFont typeface="Arial" panose="020B0604020202020204" pitchFamily="34" charset="0"/>
              <a:buChar char="•"/>
            </a:pPr>
            <a:r>
              <a:rPr lang="en-AU" dirty="0">
                <a:cs typeface="Calibri"/>
              </a:rPr>
              <a:t>Determine what functionality and quality of service is acceptable to legitimate users of online services, how to maintain such functionality, and what functionality is essential to maintain during DoS attacks.</a:t>
            </a:r>
            <a:endParaRPr lang="en-AU" dirty="0">
              <a:ea typeface="Calibri"/>
              <a:cs typeface="Calibri"/>
            </a:endParaRPr>
          </a:p>
          <a:p>
            <a:pPr marL="342900" indent="-342900">
              <a:buFont typeface="Arial" panose="020B0604020202020204" pitchFamily="34" charset="0"/>
              <a:buChar char="•"/>
            </a:pPr>
            <a:r>
              <a:rPr lang="en-AU" dirty="0">
                <a:cs typeface="Calibri"/>
              </a:rPr>
              <a:t>Implement availability monitoring with real-time alert to detect DoS attacks, identify critical online services, and implement prevention mitigation strategies.</a:t>
            </a:r>
            <a:endParaRPr lang="en-AU" dirty="0">
              <a:ea typeface="Calibri"/>
              <a:cs typeface="Calibri"/>
            </a:endParaRPr>
          </a:p>
          <a:p>
            <a:r>
              <a:rPr lang="en-AU" b="1" dirty="0">
                <a:cs typeface="Calibri"/>
              </a:rPr>
              <a:t>Respond to a DoS attack</a:t>
            </a:r>
            <a:endParaRPr lang="en-AU" b="1" dirty="0">
              <a:ea typeface="Calibri"/>
              <a:cs typeface="Calibri"/>
            </a:endParaRPr>
          </a:p>
          <a:p>
            <a:pPr marL="342900" indent="-342900">
              <a:buFont typeface="Arial" panose="020B0604020202020204" pitchFamily="34" charset="0"/>
              <a:buChar char="•"/>
            </a:pPr>
            <a:r>
              <a:rPr lang="en-AU" dirty="0"/>
              <a:t>Discuss with service providers their ability to immediately implement any responsive actions, noting service providers may be unable or unwilling to do so, or may charge additional fees for services not covered in contracts.</a:t>
            </a:r>
          </a:p>
          <a:p>
            <a:pPr marL="342900" indent="-342900">
              <a:buFont typeface="Arial" panose="020B0604020202020204" pitchFamily="34" charset="0"/>
              <a:buChar char="•"/>
            </a:pPr>
            <a:r>
              <a:rPr lang="en-AU" dirty="0">
                <a:cs typeface="Calibri"/>
              </a:rPr>
              <a:t>Temporarily transfer online services to cloud-based hosting </a:t>
            </a:r>
            <a:r>
              <a:rPr lang="en-AU">
                <a:cs typeface="Calibri"/>
              </a:rPr>
              <a:t> froma cloud service provider.</a:t>
            </a:r>
            <a:endParaRPr lang="en-AU">
              <a:ea typeface="Calibri"/>
              <a:cs typeface="Calibri"/>
            </a:endParaRPr>
          </a:p>
          <a:p>
            <a:pPr marL="342900" indent="-342900">
              <a:buFont typeface="Arial" panose="020B0604020202020204" pitchFamily="34" charset="0"/>
              <a:buChar char="•"/>
            </a:pPr>
            <a:r>
              <a:rPr lang="en-AU" dirty="0">
                <a:cs typeface="Calibri"/>
              </a:rPr>
              <a:t>Use a DoS attack mitigation service for the duration of the DoS attacks.</a:t>
            </a:r>
            <a:endParaRPr lang="en-AU" dirty="0">
              <a:ea typeface="Calibri"/>
              <a:cs typeface="Calibri"/>
            </a:endParaRPr>
          </a:p>
          <a:p>
            <a:pPr marL="342900" indent="-342900">
              <a:buFont typeface="Arial" panose="020B0604020202020204" pitchFamily="34" charset="0"/>
              <a:buChar char="•"/>
            </a:pPr>
            <a:r>
              <a:rPr lang="en-AU" dirty="0">
                <a:cs typeface="Calibri"/>
              </a:rPr>
              <a:t>Deliberately disable functionality or remove content from online services that enable the current DoS attack to be effective.</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392113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10" name="Text Placeholder 12"/>
          <p:cNvSpPr>
            <a:spLocks noGrp="1"/>
          </p:cNvSpPr>
          <p:nvPr>
            <p:ph type="body" sz="quarter" idx="4294967295"/>
          </p:nvPr>
        </p:nvSpPr>
        <p:spPr>
          <a:xfrm>
            <a:off x="597283" y="2153921"/>
            <a:ext cx="9530926" cy="4001116"/>
          </a:xfrm>
          <a:prstGeom prst="rect">
            <a:avLst/>
          </a:prstGeom>
        </p:spPr>
        <p:txBody>
          <a:bodyPr vert="horz" lIns="91440" tIns="45720" rIns="91440" bIns="45720" rtlCol="0" anchor="t">
            <a:normAutofit/>
          </a:bodyPr>
          <a:lstStyle/>
          <a:p>
            <a:r>
              <a:rPr lang="en-AU" sz="2100" dirty="0">
                <a:cs typeface="Calibri"/>
              </a:rPr>
              <a:t>This is </a:t>
            </a:r>
            <a:r>
              <a:rPr lang="en-AU" dirty="0">
                <a:cs typeface="Calibri"/>
              </a:rPr>
              <a:t>a short and sharp session that explores this topic using a combination of interactive activities to cover defending against a DoS attack.</a:t>
            </a:r>
            <a:endParaRPr lang="en-AU" dirty="0">
              <a:ea typeface="Calibri"/>
              <a:cs typeface="Calibri"/>
            </a:endParaRP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
        <p:nvSpPr>
          <p:cNvPr id="13" name="Title 1"/>
          <p:cNvSpPr txBox="1">
            <a:spLocks/>
          </p:cNvSpPr>
          <p:nvPr/>
        </p:nvSpPr>
        <p:spPr>
          <a:xfrm>
            <a:off x="599776" y="1081376"/>
            <a:ext cx="7765748" cy="10933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a:lstStyle>
          <a:p>
            <a:r>
              <a:rPr lang="en-AU" smtClean="0"/>
              <a:t>Micro-exercise</a:t>
            </a:r>
            <a:endParaRPr lang="en-AU" dirty="0"/>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err="1"/>
              <a:t>DoS</a:t>
            </a:r>
            <a:endParaRPr lang="en-AU" dirty="0"/>
          </a:p>
        </p:txBody>
      </p:sp>
      <p:sp>
        <p:nvSpPr>
          <p:cNvPr id="23" name="Content Placeholder 22"/>
          <p:cNvSpPr>
            <a:spLocks noGrp="1"/>
          </p:cNvSpPr>
          <p:nvPr>
            <p:ph sz="quarter" idx="18"/>
          </p:nvPr>
        </p:nvSpPr>
        <p:spPr/>
        <p:txBody>
          <a:bodyPr/>
          <a:lstStyle/>
          <a:p>
            <a:r>
              <a:rPr lang="en-AU" dirty="0" err="1"/>
              <a:t>DoS</a:t>
            </a:r>
            <a:r>
              <a:rPr lang="en-AU" dirty="0"/>
              <a:t> attacks are a common technique used by adversaries to cause cyber incidents.</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cs typeface="Calibri"/>
              </a:rPr>
              <a:t>Note</a:t>
            </a:r>
          </a:p>
          <a:p>
            <a:pPr marL="457200" indent="-457200">
              <a:buFont typeface="+mj-lt"/>
              <a:buAutoNum type="arabicPeriod"/>
            </a:pPr>
            <a:r>
              <a:rPr lang="en-AU" dirty="0"/>
              <a:t>They can have a disrupting and degrading effect on businesses and individuals.</a:t>
            </a:r>
          </a:p>
          <a:p>
            <a:pPr marL="457200" indent="-457200">
              <a:buFont typeface="+mj-lt"/>
              <a:buAutoNum type="arabicPeriod"/>
            </a:pPr>
            <a:r>
              <a:rPr lang="en-AU" dirty="0">
                <a:cs typeface="Calibri"/>
              </a:rPr>
              <a:t>This </a:t>
            </a:r>
            <a:r>
              <a:rPr lang="en-AU">
                <a:cs typeface="Calibri"/>
              </a:rPr>
              <a:t>micro-exercise</a:t>
            </a:r>
            <a:r>
              <a:rPr lang="en-AU" dirty="0">
                <a:cs typeface="Calibri"/>
              </a:rPr>
              <a:t> explores what a DoS attack involves, and how your organisation should prepare </a:t>
            </a:r>
            <a:r>
              <a:rPr lang="en-AU">
                <a:cs typeface="Calibri"/>
              </a:rPr>
              <a:t>to</a:t>
            </a:r>
            <a:r>
              <a:rPr lang="en-AU" dirty="0">
                <a:cs typeface="Calibri"/>
              </a:rPr>
              <a:t> effectively respond in the case of a such an attack.</a:t>
            </a:r>
            <a:endParaRPr lang="en-AU" dirty="0">
              <a:ea typeface="Calibri"/>
              <a:cs typeface="Calibri"/>
            </a:endParaRPr>
          </a:p>
          <a:p>
            <a:pPr marL="457200" indent="-457200">
              <a:buFont typeface="+mj-lt"/>
              <a:buAutoNum type="arabicPeriod"/>
            </a:pP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1770670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a </a:t>
            </a:r>
            <a:r>
              <a:rPr lang="en-AU" b="1" dirty="0" err="1"/>
              <a:t>DoS</a:t>
            </a:r>
            <a:r>
              <a:rPr lang="en-AU" b="1" dirty="0"/>
              <a:t> attack?</a:t>
            </a:r>
          </a:p>
        </p:txBody>
      </p:sp>
      <p:sp>
        <p:nvSpPr>
          <p:cNvPr id="24" name="Content Placeholder 23"/>
          <p:cNvSpPr>
            <a:spLocks noGrp="1"/>
          </p:cNvSpPr>
          <p:nvPr>
            <p:ph sz="quarter" idx="19"/>
          </p:nvPr>
        </p:nvSpPr>
        <p:spPr>
          <a:xfrm>
            <a:off x="6190638" y="2305050"/>
            <a:ext cx="5400000" cy="4034790"/>
          </a:xfrm>
        </p:spPr>
        <p:txBody>
          <a:bodyPr>
            <a:normAutofit fontScale="92500" lnSpcReduction="20000"/>
          </a:bodyPr>
          <a:lstStyle/>
          <a:p>
            <a:r>
              <a:rPr lang="en-AU" b="1" dirty="0"/>
              <a:t>Answer</a:t>
            </a:r>
          </a:p>
          <a:p>
            <a:r>
              <a:rPr lang="en-AU" dirty="0"/>
              <a:t>________________________________________________________________________________________________________________________________________________________________________________________________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a </a:t>
            </a:r>
            <a:r>
              <a:rPr lang="en-AU" b="1" dirty="0" err="1"/>
              <a:t>DoS</a:t>
            </a:r>
            <a:r>
              <a:rPr lang="en-AU" b="1" dirty="0"/>
              <a:t> attack?</a:t>
            </a:r>
          </a:p>
        </p:txBody>
      </p:sp>
      <p:sp>
        <p:nvSpPr>
          <p:cNvPr id="24" name="Content Placeholder 23"/>
          <p:cNvSpPr>
            <a:spLocks noGrp="1"/>
          </p:cNvSpPr>
          <p:nvPr>
            <p:ph sz="quarter" idx="19"/>
          </p:nvPr>
        </p:nvSpPr>
        <p:spPr>
          <a:xfrm>
            <a:off x="6190638" y="2305050"/>
            <a:ext cx="5400000" cy="4099526"/>
          </a:xfrm>
        </p:spPr>
        <p:txBody>
          <a:bodyPr>
            <a:normAutofit fontScale="77500" lnSpcReduction="20000"/>
          </a:bodyPr>
          <a:lstStyle/>
          <a:p>
            <a:r>
              <a:rPr lang="en-AU" sz="2600" b="1" dirty="0"/>
              <a:t>Answer</a:t>
            </a:r>
          </a:p>
          <a:p>
            <a:r>
              <a:rPr lang="en-AU" dirty="0"/>
              <a:t>A </a:t>
            </a:r>
            <a:r>
              <a:rPr lang="en-AU" dirty="0" err="1"/>
              <a:t>DoS</a:t>
            </a:r>
            <a:r>
              <a:rPr lang="en-AU" dirty="0"/>
              <a:t> attack is an attempt by an adversary to prevent legitimate access to online services. </a:t>
            </a:r>
            <a:r>
              <a:rPr lang="en-AU" dirty="0" err="1"/>
              <a:t>DoS</a:t>
            </a:r>
            <a:r>
              <a:rPr lang="en-AU" dirty="0"/>
              <a:t> attacks are designed to disrupt or degrade online services, such as websites and email services. To achieve this goal, malicious actors may use a number of approaches to deny access to legitimate users of online services such as:</a:t>
            </a:r>
          </a:p>
          <a:p>
            <a:pPr marL="342900" indent="-342900">
              <a:buFont typeface="Arial" panose="020B0604020202020204" pitchFamily="34" charset="0"/>
              <a:buChar char="•"/>
            </a:pPr>
            <a:r>
              <a:rPr lang="en-AU" dirty="0"/>
              <a:t>using multiple computers to direct a large volume of unwanted network traffic at online services in an attempt to consume all available network bandwidth</a:t>
            </a:r>
          </a:p>
          <a:p>
            <a:pPr marL="342900" indent="-342900">
              <a:buFont typeface="Arial" panose="020B0604020202020204" pitchFamily="34" charset="0"/>
              <a:buChar char="•"/>
            </a:pPr>
            <a:r>
              <a:rPr lang="en-AU" dirty="0"/>
              <a:t>using multiple computers to direct tailored traffic at online services in an attempt to consume the processing resources of online services</a:t>
            </a:r>
          </a:p>
          <a:p>
            <a:pPr marL="342900" indent="-342900">
              <a:buFont typeface="Arial" panose="020B0604020202020204" pitchFamily="34" charset="0"/>
              <a:buChar char="•"/>
            </a:pPr>
            <a:r>
              <a:rPr lang="en-AU" dirty="0"/>
              <a:t>hijacking online services in an attempt to redirect legitimate users away from those services to other services.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6198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a Distributed Denial-of-Service (</a:t>
            </a:r>
            <a:r>
              <a:rPr lang="en-AU" b="1" dirty="0" err="1"/>
              <a:t>DDoS</a:t>
            </a:r>
            <a:r>
              <a:rPr lang="en-AU" b="1" dirty="0"/>
              <a:t>) attack?</a:t>
            </a:r>
          </a:p>
        </p:txBody>
      </p:sp>
      <p:sp>
        <p:nvSpPr>
          <p:cNvPr id="24" name="Content Placeholder 23"/>
          <p:cNvSpPr>
            <a:spLocks noGrp="1"/>
          </p:cNvSpPr>
          <p:nvPr>
            <p:ph sz="quarter" idx="19"/>
          </p:nvPr>
        </p:nvSpPr>
        <p:spPr/>
        <p:txBody>
          <a:bodyPr>
            <a:normAutofit lnSpcReduction="10000"/>
          </a:bodyPr>
          <a:lstStyle/>
          <a:p>
            <a:r>
              <a:rPr lang="en-AU" b="1" dirty="0"/>
              <a:t>Answer</a:t>
            </a:r>
          </a:p>
          <a:p>
            <a:r>
              <a:rPr lang="en-AU" dirty="0"/>
              <a:t>____________________________________________________________________</a:t>
            </a:r>
            <a:br>
              <a:rPr lang="en-AU" dirty="0"/>
            </a:br>
            <a:r>
              <a:rPr lang="en-AU" dirty="0"/>
              <a:t/>
            </a:r>
            <a:br>
              <a:rPr lang="en-AU" dirty="0"/>
            </a:br>
            <a:r>
              <a:rPr lang="en-AU" dirty="0"/>
              <a:t>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8665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a Distributed Denial-of-Service (</a:t>
            </a:r>
            <a:r>
              <a:rPr lang="en-AU" b="1" dirty="0" err="1"/>
              <a:t>DDoS</a:t>
            </a:r>
            <a:r>
              <a:rPr lang="en-AU" b="1" dirty="0"/>
              <a:t>) attack?</a:t>
            </a:r>
          </a:p>
        </p:txBody>
      </p:sp>
      <p:sp>
        <p:nvSpPr>
          <p:cNvPr id="24" name="Content Placeholder 23"/>
          <p:cNvSpPr>
            <a:spLocks noGrp="1"/>
          </p:cNvSpPr>
          <p:nvPr>
            <p:ph sz="quarter" idx="19"/>
          </p:nvPr>
        </p:nvSpPr>
        <p:spPr/>
        <p:txBody>
          <a:bodyPr vert="horz" lIns="91440" tIns="45720" rIns="91440" bIns="45720" rtlCol="0" anchor="t">
            <a:normAutofit fontScale="92500" lnSpcReduction="10000"/>
          </a:bodyPr>
          <a:lstStyle/>
          <a:p>
            <a:r>
              <a:rPr lang="en-AU" b="1" dirty="0"/>
              <a:t>Answer</a:t>
            </a:r>
          </a:p>
          <a:p>
            <a:r>
              <a:rPr lang="en-AU" dirty="0"/>
              <a:t>A </a:t>
            </a:r>
            <a:r>
              <a:rPr lang="en-AU" dirty="0" err="1"/>
              <a:t>DDoS</a:t>
            </a:r>
            <a:r>
              <a:rPr lang="en-AU" dirty="0"/>
              <a:t> attack refers to a </a:t>
            </a:r>
            <a:r>
              <a:rPr lang="en-AU" dirty="0" err="1"/>
              <a:t>DoS</a:t>
            </a:r>
            <a:r>
              <a:rPr lang="en-AU" dirty="0"/>
              <a:t> attack from multiple compromised devices or botnets. </a:t>
            </a:r>
          </a:p>
          <a:p>
            <a:r>
              <a:rPr lang="en-AU" dirty="0"/>
              <a:t>This is done by generating a number of requests to overload the traffic and online services. </a:t>
            </a:r>
          </a:p>
          <a:p>
            <a:r>
              <a:rPr lang="en-AU" dirty="0"/>
              <a:t>These bots could be Internet of Things (</a:t>
            </a:r>
            <a:r>
              <a:rPr lang="en-AU" dirty="0" err="1"/>
              <a:t>IoT</a:t>
            </a:r>
            <a:r>
              <a:rPr lang="en-AU" dirty="0"/>
              <a:t>) devices that have been compromised but this compromise has gone unnoticed.</a:t>
            </a:r>
          </a:p>
          <a:p>
            <a:r>
              <a:rPr lang="en-AU" dirty="0"/>
              <a:t>A defining characteristic of </a:t>
            </a:r>
            <a:r>
              <a:rPr lang="en-AU" dirty="0" err="1"/>
              <a:t>DDoS</a:t>
            </a:r>
            <a:r>
              <a:rPr lang="en-AU" dirty="0"/>
              <a:t> attacks is that each connection comes from a different geographical point and with different IP addresses.</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1137983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strategies could you use to combat </a:t>
            </a:r>
            <a:r>
              <a:rPr lang="en-AU" b="1" dirty="0" err="1"/>
              <a:t>DoS</a:t>
            </a:r>
            <a:r>
              <a:rPr lang="en-AU" b="1" dirty="0"/>
              <a:t> attacks? </a:t>
            </a:r>
          </a:p>
        </p:txBody>
      </p:sp>
      <p:sp>
        <p:nvSpPr>
          <p:cNvPr id="24" name="Content Placeholder 23"/>
          <p:cNvSpPr>
            <a:spLocks noGrp="1"/>
          </p:cNvSpPr>
          <p:nvPr>
            <p:ph sz="quarter" idx="19"/>
          </p:nvPr>
        </p:nvSpPr>
        <p:spPr>
          <a:xfrm>
            <a:off x="6190638" y="2305050"/>
            <a:ext cx="5400000" cy="4099526"/>
          </a:xfrm>
        </p:spPr>
        <p:txBody>
          <a:bodyPr>
            <a:normAutofit fontScale="77500" lnSpcReduction="20000"/>
          </a:bodyPr>
          <a:lstStyle/>
          <a:p>
            <a:r>
              <a:rPr lang="en-AU" sz="2400" b="1" dirty="0"/>
              <a:t>Answer</a:t>
            </a:r>
          </a:p>
          <a:p>
            <a:r>
              <a:rPr lang="en-AU" dirty="0"/>
              <a:t>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a:t>
            </a:r>
            <a:br>
              <a:rPr lang="en-AU" dirty="0"/>
            </a:br>
            <a:r>
              <a:rPr lang="en-AU" dirty="0"/>
              <a:t/>
            </a:r>
            <a:br>
              <a:rPr lang="en-AU" dirty="0"/>
            </a:br>
            <a:r>
              <a:rPr lang="en-AU" dirty="0"/>
              <a:t>______________________________________________________________________________________________________</a:t>
            </a:r>
            <a:br>
              <a:rPr lang="en-AU" dirty="0"/>
            </a:br>
            <a:r>
              <a:rPr lang="en-AU" dirty="0"/>
              <a:t>_______________________</a:t>
            </a:r>
            <a:br>
              <a:rPr lang="en-AU" dirty="0"/>
            </a:br>
            <a:r>
              <a:rPr lang="en-AU" dirty="0"/>
              <a:t/>
            </a:r>
            <a:br>
              <a:rPr lang="en-AU" dirty="0"/>
            </a:br>
            <a:r>
              <a:rPr lang="en-AU" dirty="0"/>
              <a:t>___________________________________________________________________________________________________________________________________________________</a:t>
            </a:r>
            <a:br>
              <a:rPr lang="en-AU" dirty="0"/>
            </a:br>
            <a:r>
              <a:rPr lang="en-AU" dirty="0"/>
              <a:t/>
            </a:r>
            <a:br>
              <a:rPr lang="en-AU" dirty="0"/>
            </a:br>
            <a:r>
              <a:rPr lang="en-AU" dirty="0"/>
              <a:t>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130456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strategies could you use to combat </a:t>
            </a:r>
            <a:r>
              <a:rPr lang="en-AU" b="1" dirty="0" err="1"/>
              <a:t>DoS</a:t>
            </a:r>
            <a:r>
              <a:rPr lang="en-AU" b="1" dirty="0"/>
              <a:t> attacks? </a:t>
            </a:r>
          </a:p>
        </p:txBody>
      </p:sp>
      <p:sp>
        <p:nvSpPr>
          <p:cNvPr id="24" name="Content Placeholder 23"/>
          <p:cNvSpPr>
            <a:spLocks noGrp="1"/>
          </p:cNvSpPr>
          <p:nvPr>
            <p:ph sz="quarter" idx="19"/>
          </p:nvPr>
        </p:nvSpPr>
        <p:spPr>
          <a:xfrm>
            <a:off x="6190638" y="2305048"/>
            <a:ext cx="5400000" cy="4298509"/>
          </a:xfrm>
        </p:spPr>
        <p:txBody>
          <a:bodyPr vert="horz" lIns="91440" tIns="45720" rIns="91440" bIns="45720" rtlCol="0" anchor="t">
            <a:normAutofit fontScale="62500" lnSpcReduction="20000"/>
          </a:bodyPr>
          <a:lstStyle/>
          <a:p>
            <a:r>
              <a:rPr lang="en-AU" sz="3200" b="1" dirty="0"/>
              <a:t>Answer</a:t>
            </a:r>
            <a:endParaRPr lang="en-AU" sz="3200" dirty="0"/>
          </a:p>
          <a:p>
            <a:r>
              <a:rPr lang="en-AU" dirty="0"/>
              <a:t>Consider discussing with your cloud service providers any </a:t>
            </a:r>
            <a:r>
              <a:rPr lang="en-AU" dirty="0" err="1"/>
              <a:t>DoS</a:t>
            </a:r>
            <a:r>
              <a:rPr lang="en-AU" dirty="0"/>
              <a:t> attack detection and mitigation services that may be available for use.</a:t>
            </a:r>
          </a:p>
          <a:p>
            <a:r>
              <a:rPr lang="en-AU" dirty="0"/>
              <a:t>Before implementing any measures to prepare for </a:t>
            </a:r>
            <a:r>
              <a:rPr lang="en-AU" dirty="0" err="1"/>
              <a:t>DoS</a:t>
            </a:r>
            <a:r>
              <a:rPr lang="en-AU" dirty="0"/>
              <a:t> attacks, organisations should determine whether a business requirement exists for their online services to withstand </a:t>
            </a:r>
            <a:r>
              <a:rPr lang="en-AU" dirty="0" err="1"/>
              <a:t>DoS</a:t>
            </a:r>
            <a:r>
              <a:rPr lang="en-AU" dirty="0"/>
              <a:t> attacks, or whether temporary denial of access to online services is acceptable to the organisation.</a:t>
            </a:r>
          </a:p>
          <a:p>
            <a:r>
              <a:rPr lang="en-AU" dirty="0"/>
              <a:t>Some potential common methods of combatting </a:t>
            </a:r>
            <a:r>
              <a:rPr lang="en-AU" dirty="0" err="1"/>
              <a:t>DoS</a:t>
            </a:r>
            <a:r>
              <a:rPr lang="en-AU" dirty="0"/>
              <a:t> attacks include:</a:t>
            </a:r>
          </a:p>
          <a:p>
            <a:pPr marL="342900" indent="-342900">
              <a:buFont typeface="Arial" panose="020B0604020202020204" pitchFamily="34" charset="0"/>
              <a:buChar char="•"/>
            </a:pPr>
            <a:r>
              <a:rPr lang="en-AU" b="1" dirty="0"/>
              <a:t>Traffic filtering </a:t>
            </a:r>
            <a:r>
              <a:rPr lang="en-AU" dirty="0"/>
              <a:t>– This can eliminate any known or suspected malicious sources. Implement a </a:t>
            </a:r>
            <a:r>
              <a:rPr lang="en-AU" dirty="0" err="1"/>
              <a:t>blocklist</a:t>
            </a:r>
            <a:r>
              <a:rPr lang="en-AU" dirty="0"/>
              <a:t> to deny some traffic based on its attributes while other traffic is allowed.</a:t>
            </a:r>
          </a:p>
          <a:p>
            <a:pPr marL="342900" indent="-342900">
              <a:buFont typeface="Arial" panose="020B0604020202020204" pitchFamily="34" charset="0"/>
              <a:buChar char="•"/>
            </a:pPr>
            <a:r>
              <a:rPr lang="en-AU" b="1" dirty="0"/>
              <a:t>Rate limiting </a:t>
            </a:r>
            <a:r>
              <a:rPr lang="en-AU" dirty="0"/>
              <a:t>- Done by understanding what normal and abnormal traffic on your server is. If elevated levels of traffic is detected it can prevent a </a:t>
            </a:r>
            <a:r>
              <a:rPr lang="en-AU" dirty="0" err="1"/>
              <a:t>DoS</a:t>
            </a:r>
            <a:r>
              <a:rPr lang="en-AU" dirty="0"/>
              <a:t> attack from overwhelming the server.</a:t>
            </a:r>
          </a:p>
          <a:p>
            <a:pPr marL="342900" indent="-342900">
              <a:buFont typeface="Arial" panose="020B0604020202020204" pitchFamily="34" charset="0"/>
              <a:buChar char="•"/>
            </a:pPr>
            <a:r>
              <a:rPr lang="en-AU" b="1" dirty="0"/>
              <a:t>Load balancing </a:t>
            </a:r>
            <a:r>
              <a:rPr lang="en-AU" dirty="0"/>
              <a:t>– This distributes traffic to multiple servers to prevent a single server from becoming overwhelmed.</a:t>
            </a:r>
            <a:endParaRPr lang="en-AU" dirty="0">
              <a:solidFill>
                <a:schemeClr val="bg1">
                  <a:lumMod val="65000"/>
                </a:schemeClr>
              </a:solidFill>
              <a:ea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4208525886"/>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1108</TotalTime>
  <Words>1496</Words>
  <Application>Microsoft Office PowerPoint</Application>
  <PresentationFormat>Widescreen</PresentationFormat>
  <Paragraphs>111</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MrEavesXLModOT-Bold</vt:lpstr>
      <vt:lpstr>MrEavesXLModOT-Reg</vt:lpstr>
      <vt:lpstr>Office Theme</vt:lpstr>
      <vt:lpstr>Cyber security micro-exercise</vt:lpstr>
      <vt:lpstr>PowerPoint Presentation</vt:lpstr>
      <vt:lpstr>Context: DoS</vt:lpstr>
      <vt:lpstr>Discussion: Question 1 of 3</vt:lpstr>
      <vt:lpstr>Discussion: Question 1 of 3</vt:lpstr>
      <vt:lpstr>Discussion: Question 2 of 3</vt:lpstr>
      <vt:lpstr>Discussion: Question 2 of 3</vt:lpstr>
      <vt:lpstr>Discussion: Question 3 of 3</vt:lpstr>
      <vt:lpstr>Discussion: Question 3 of 3</vt:lpstr>
      <vt:lpstr>Case study: Hacktivist DDoS attacks</vt:lpstr>
      <vt:lpstr>Scenario: DoS attack</vt:lpstr>
      <vt:lpstr>Scenario: Your response</vt:lpstr>
      <vt:lpstr>Scenario: Your response</vt:lpstr>
      <vt:lpstr>Advice: Prepare and respond</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131</cp:revision>
  <dcterms:created xsi:type="dcterms:W3CDTF">2024-09-17T23:26:14Z</dcterms:created>
  <dcterms:modified xsi:type="dcterms:W3CDTF">2025-06-19T07:59:53Z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