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1"/>
  </p:notesMasterIdLst>
  <p:handoutMasterIdLst>
    <p:handoutMasterId r:id="rId22"/>
  </p:handoutMasterIdLst>
  <p:sldIdLst>
    <p:sldId id="266" r:id="rId5"/>
    <p:sldId id="265" r:id="rId6"/>
    <p:sldId id="284" r:id="rId7"/>
    <p:sldId id="272" r:id="rId8"/>
    <p:sldId id="273" r:id="rId9"/>
    <p:sldId id="274" r:id="rId10"/>
    <p:sldId id="275" r:id="rId11"/>
    <p:sldId id="276" r:id="rId12"/>
    <p:sldId id="277" r:id="rId13"/>
    <p:sldId id="278" r:id="rId14"/>
    <p:sldId id="279" r:id="rId15"/>
    <p:sldId id="280" r:id="rId16"/>
    <p:sldId id="281" r:id="rId17"/>
    <p:sldId id="282" r:id="rId18"/>
    <p:sldId id="283" r:id="rId19"/>
    <p:sldId id="268"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7" userDrawn="1">
          <p15:clr>
            <a:srgbClr val="A4A3A4"/>
          </p15:clr>
        </p15:guide>
        <p15:guide id="2" pos="7242" userDrawn="1">
          <p15:clr>
            <a:srgbClr val="A4A3A4"/>
          </p15:clr>
        </p15:guide>
        <p15:guide id="3" pos="43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DB7"/>
    <a:srgbClr val="ECF6FE"/>
    <a:srgbClr val="000000"/>
    <a:srgbClr val="001D44"/>
    <a:srgbClr val="80C58C"/>
    <a:srgbClr val="F58146"/>
    <a:srgbClr val="F50C46"/>
    <a:srgbClr val="E04964"/>
    <a:srgbClr val="4151A3"/>
    <a:srgbClr val="00B5D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B787CFF-641A-5314-EF0E-02FF4CE1D56F}" v="61" dt="2025-04-30T01:54:57.36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6" autoAdjust="0"/>
    <p:restoredTop sz="95907" autoAdjust="0"/>
  </p:normalViewPr>
  <p:slideViewPr>
    <p:cSldViewPr snapToGrid="0">
      <p:cViewPr varScale="1">
        <p:scale>
          <a:sx n="160" d="100"/>
          <a:sy n="160" d="100"/>
        </p:scale>
        <p:origin x="332" y="88"/>
      </p:cViewPr>
      <p:guideLst>
        <p:guide orient="horz" pos="187"/>
        <p:guide pos="7242"/>
        <p:guide pos="438"/>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eith, Campbell MR" userId="S::campbell.seith@defence.gov.au::7b94c984-f0e3-4159-8f53-311ff9197c66" providerId="AD" clId="Web-{CCD46233-8454-6415-18A7-FD9F8630BCC7}"/>
    <pc:docChg chg="modSld">
      <pc:chgData name="Seith, Campbell MR" userId="S::campbell.seith@defence.gov.au::7b94c984-f0e3-4159-8f53-311ff9197c66" providerId="AD" clId="Web-{CCD46233-8454-6415-18A7-FD9F8630BCC7}" dt="2025-04-17T05:16:14.990" v="22" actId="20577"/>
      <pc:docMkLst>
        <pc:docMk/>
      </pc:docMkLst>
      <pc:sldChg chg="modSp">
        <pc:chgData name="Seith, Campbell MR" userId="S::campbell.seith@defence.gov.au::7b94c984-f0e3-4159-8f53-311ff9197c66" providerId="AD" clId="Web-{CCD46233-8454-6415-18A7-FD9F8630BCC7}" dt="2025-04-17T04:30:04.419" v="2" actId="1076"/>
        <pc:sldMkLst>
          <pc:docMk/>
          <pc:sldMk cId="254698354" sldId="270"/>
        </pc:sldMkLst>
        <pc:spChg chg="mod">
          <ac:chgData name="Seith, Campbell MR" userId="S::campbell.seith@defence.gov.au::7b94c984-f0e3-4159-8f53-311ff9197c66" providerId="AD" clId="Web-{CCD46233-8454-6415-18A7-FD9F8630BCC7}" dt="2025-04-17T04:30:04.419" v="2" actId="1076"/>
          <ac:spMkLst>
            <pc:docMk/>
            <pc:sldMk cId="254698354" sldId="270"/>
            <ac:spMk id="3" creationId="{00000000-0000-0000-0000-000000000000}"/>
          </ac:spMkLst>
        </pc:spChg>
      </pc:sldChg>
      <pc:sldChg chg="modSp">
        <pc:chgData name="Seith, Campbell MR" userId="S::campbell.seith@defence.gov.au::7b94c984-f0e3-4159-8f53-311ff9197c66" providerId="AD" clId="Web-{CCD46233-8454-6415-18A7-FD9F8630BCC7}" dt="2025-04-17T05:16:14.990" v="22" actId="20577"/>
        <pc:sldMkLst>
          <pc:docMk/>
          <pc:sldMk cId="4208525886" sldId="277"/>
        </pc:sldMkLst>
        <pc:spChg chg="mod">
          <ac:chgData name="Seith, Campbell MR" userId="S::campbell.seith@defence.gov.au::7b94c984-f0e3-4159-8f53-311ff9197c66" providerId="AD" clId="Web-{CCD46233-8454-6415-18A7-FD9F8630BCC7}" dt="2025-04-17T05:16:14.990" v="22" actId="20577"/>
          <ac:spMkLst>
            <pc:docMk/>
            <pc:sldMk cId="4208525886" sldId="277"/>
            <ac:spMk id="24" creationId="{00000000-0000-0000-0000-000000000000}"/>
          </ac:spMkLst>
        </pc:spChg>
      </pc:sldChg>
    </pc:docChg>
  </pc:docChgLst>
  <pc:docChgLst>
    <pc:chgData clId="Web-{EB787CFF-641A-5314-EF0E-02FF4CE1D56F}"/>
    <pc:docChg chg="modSld">
      <pc:chgData name="" userId="" providerId="" clId="Web-{EB787CFF-641A-5314-EF0E-02FF4CE1D56F}" dt="2025-04-30T01:39:51.870" v="1" actId="20577"/>
      <pc:docMkLst>
        <pc:docMk/>
      </pc:docMkLst>
      <pc:sldChg chg="modSp">
        <pc:chgData name="" userId="" providerId="" clId="Web-{EB787CFF-641A-5314-EF0E-02FF4CE1D56F}" dt="2025-04-30T01:39:51.870" v="1" actId="20577"/>
        <pc:sldMkLst>
          <pc:docMk/>
          <pc:sldMk cId="3041181174" sldId="266"/>
        </pc:sldMkLst>
        <pc:spChg chg="mod">
          <ac:chgData name="" userId="" providerId="" clId="Web-{EB787CFF-641A-5314-EF0E-02FF4CE1D56F}" dt="2025-04-30T01:39:51.870" v="1" actId="20577"/>
          <ac:spMkLst>
            <pc:docMk/>
            <pc:sldMk cId="3041181174" sldId="266"/>
            <ac:spMk id="12" creationId="{00000000-0000-0000-0000-000000000000}"/>
          </ac:spMkLst>
        </pc:spChg>
      </pc:sldChg>
    </pc:docChg>
  </pc:docChgLst>
  <pc:docChgLst>
    <pc:chgData name="Seith, Campbell MR" userId="S::campbell.seith@defence.gov.au::7b94c984-f0e3-4159-8f53-311ff9197c66" providerId="AD" clId="Web-{5711BF9D-CAD9-DB0C-6592-0DC41C216A82}"/>
    <pc:docChg chg="modSld">
      <pc:chgData name="Seith, Campbell MR" userId="S::campbell.seith@defence.gov.au::7b94c984-f0e3-4159-8f53-311ff9197c66" providerId="AD" clId="Web-{5711BF9D-CAD9-DB0C-6592-0DC41C216A82}" dt="2025-04-22T01:40:26.578" v="2" actId="1076"/>
      <pc:docMkLst>
        <pc:docMk/>
      </pc:docMkLst>
      <pc:sldChg chg="modSp">
        <pc:chgData name="Seith, Campbell MR" userId="S::campbell.seith@defence.gov.au::7b94c984-f0e3-4159-8f53-311ff9197c66" providerId="AD" clId="Web-{5711BF9D-CAD9-DB0C-6592-0DC41C216A82}" dt="2025-04-22T01:16:10.485" v="1" actId="1076"/>
        <pc:sldMkLst>
          <pc:docMk/>
          <pc:sldMk cId="3041181174" sldId="266"/>
        </pc:sldMkLst>
        <pc:picChg chg="mod">
          <ac:chgData name="Seith, Campbell MR" userId="S::campbell.seith@defence.gov.au::7b94c984-f0e3-4159-8f53-311ff9197c66" providerId="AD" clId="Web-{5711BF9D-CAD9-DB0C-6592-0DC41C216A82}" dt="2025-04-22T01:16:10.485" v="1" actId="1076"/>
          <ac:picMkLst>
            <pc:docMk/>
            <pc:sldMk cId="3041181174" sldId="266"/>
            <ac:picMk id="3" creationId="{00000000-0000-0000-0000-000000000000}"/>
          </ac:picMkLst>
        </pc:picChg>
      </pc:sldChg>
      <pc:sldChg chg="modSp">
        <pc:chgData name="Seith, Campbell MR" userId="S::campbell.seith@defence.gov.au::7b94c984-f0e3-4159-8f53-311ff9197c66" providerId="AD" clId="Web-{5711BF9D-CAD9-DB0C-6592-0DC41C216A82}" dt="2025-04-22T01:40:26.578" v="2" actId="1076"/>
        <pc:sldMkLst>
          <pc:docMk/>
          <pc:sldMk cId="254698354" sldId="270"/>
        </pc:sldMkLst>
        <pc:spChg chg="mod">
          <ac:chgData name="Seith, Campbell MR" userId="S::campbell.seith@defence.gov.au::7b94c984-f0e3-4159-8f53-311ff9197c66" providerId="AD" clId="Web-{5711BF9D-CAD9-DB0C-6592-0DC41C216A82}" dt="2025-04-22T01:40:26.578" v="2" actId="1076"/>
          <ac:spMkLst>
            <pc:docMk/>
            <pc:sldMk cId="254698354" sldId="270"/>
            <ac:spMk id="3" creationId="{00000000-0000-0000-0000-000000000000}"/>
          </ac:spMkLst>
        </pc:spChg>
      </pc:sldChg>
    </pc:docChg>
  </pc:docChgLst>
  <pc:docChgLst>
    <pc:chgData name="Seith, Campbell MR" userId="S::campbell.seith@defence.gov.au::7b94c984-f0e3-4159-8f53-311ff9197c66" providerId="AD" clId="Web-{EA1B7E6C-ECBB-36BD-7AF2-3419FA5C0EB8}"/>
    <pc:docChg chg="modSld">
      <pc:chgData name="Seith, Campbell MR" userId="S::campbell.seith@defence.gov.au::7b94c984-f0e3-4159-8f53-311ff9197c66" providerId="AD" clId="Web-{EA1B7E6C-ECBB-36BD-7AF2-3419FA5C0EB8}" dt="2025-04-22T23:37:30.494" v="0"/>
      <pc:docMkLst>
        <pc:docMk/>
      </pc:docMkLst>
      <pc:sldChg chg="modSp">
        <pc:chgData name="Seith, Campbell MR" userId="S::campbell.seith@defence.gov.au::7b94c984-f0e3-4159-8f53-311ff9197c66" providerId="AD" clId="Web-{EA1B7E6C-ECBB-36BD-7AF2-3419FA5C0EB8}" dt="2025-04-22T23:37:30.494" v="0"/>
        <pc:sldMkLst>
          <pc:docMk/>
          <pc:sldMk cId="3041181174" sldId="266"/>
        </pc:sldMkLst>
        <pc:picChg chg="mod">
          <ac:chgData name="Seith, Campbell MR" userId="S::campbell.seith@defence.gov.au::7b94c984-f0e3-4159-8f53-311ff9197c66" providerId="AD" clId="Web-{EA1B7E6C-ECBB-36BD-7AF2-3419FA5C0EB8}" dt="2025-04-22T23:37:30.494" v="0"/>
          <ac:picMkLst>
            <pc:docMk/>
            <pc:sldMk cId="3041181174" sldId="266"/>
            <ac:picMk id="3" creationId="{00000000-0000-0000-0000-000000000000}"/>
          </ac:picMkLst>
        </pc:picChg>
      </pc:sldChg>
    </pc:docChg>
  </pc:docChgLst>
  <pc:docChgLst>
    <pc:chgData name="Boyle, Josh MR 2" userId="S::josh.boyle2@defence.gov.au::0c723b92-23be-49c8-bcb6-0bf5ff9aa284" providerId="AD" clId="Web-{EB787CFF-641A-5314-EF0E-02FF4CE1D56F}"/>
    <pc:docChg chg="modSld">
      <pc:chgData name="Boyle, Josh MR 2" userId="S::josh.boyle2@defence.gov.au::0c723b92-23be-49c8-bcb6-0bf5ff9aa284" providerId="AD" clId="Web-{EB787CFF-641A-5314-EF0E-02FF4CE1D56F}" dt="2025-04-30T01:54:57.363" v="57" actId="20577"/>
      <pc:docMkLst>
        <pc:docMk/>
      </pc:docMkLst>
      <pc:sldChg chg="modSp">
        <pc:chgData name="Boyle, Josh MR 2" userId="S::josh.boyle2@defence.gov.au::0c723b92-23be-49c8-bcb6-0bf5ff9aa284" providerId="AD" clId="Web-{EB787CFF-641A-5314-EF0E-02FF4CE1D56F}" dt="2025-04-30T01:42:15.343" v="15" actId="20577"/>
        <pc:sldMkLst>
          <pc:docMk/>
          <pc:sldMk cId="3470091478" sldId="265"/>
        </pc:sldMkLst>
        <pc:spChg chg="mod">
          <ac:chgData name="Boyle, Josh MR 2" userId="S::josh.boyle2@defence.gov.au::0c723b92-23be-49c8-bcb6-0bf5ff9aa284" providerId="AD" clId="Web-{EB787CFF-641A-5314-EF0E-02FF4CE1D56F}" dt="2025-04-30T01:42:15.343" v="15" actId="20577"/>
          <ac:spMkLst>
            <pc:docMk/>
            <pc:sldMk cId="3470091478" sldId="265"/>
            <ac:spMk id="24" creationId="{00000000-0000-0000-0000-000000000000}"/>
          </ac:spMkLst>
        </pc:spChg>
      </pc:sldChg>
      <pc:sldChg chg="modSp">
        <pc:chgData name="Boyle, Josh MR 2" userId="S::josh.boyle2@defence.gov.au::0c723b92-23be-49c8-bcb6-0bf5ff9aa284" providerId="AD" clId="Web-{EB787CFF-641A-5314-EF0E-02FF4CE1D56F}" dt="2025-04-30T01:40:28.496" v="8" actId="20577"/>
        <pc:sldMkLst>
          <pc:docMk/>
          <pc:sldMk cId="254698354" sldId="270"/>
        </pc:sldMkLst>
        <pc:spChg chg="mod">
          <ac:chgData name="Boyle, Josh MR 2" userId="S::josh.boyle2@defence.gov.au::0c723b92-23be-49c8-bcb6-0bf5ff9aa284" providerId="AD" clId="Web-{EB787CFF-641A-5314-EF0E-02FF4CE1D56F}" dt="2025-04-30T01:39:58.636" v="2" actId="14100"/>
          <ac:spMkLst>
            <pc:docMk/>
            <pc:sldMk cId="254698354" sldId="270"/>
            <ac:spMk id="2" creationId="{00000000-0000-0000-0000-000000000000}"/>
          </ac:spMkLst>
        </pc:spChg>
        <pc:spChg chg="mod">
          <ac:chgData name="Boyle, Josh MR 2" userId="S::josh.boyle2@defence.gov.au::0c723b92-23be-49c8-bcb6-0bf5ff9aa284" providerId="AD" clId="Web-{EB787CFF-641A-5314-EF0E-02FF4CE1D56F}" dt="2025-04-30T01:40:28.496" v="8" actId="20577"/>
          <ac:spMkLst>
            <pc:docMk/>
            <pc:sldMk cId="254698354" sldId="270"/>
            <ac:spMk id="3" creationId="{00000000-0000-0000-0000-000000000000}"/>
          </ac:spMkLst>
        </pc:spChg>
      </pc:sldChg>
      <pc:sldChg chg="modSp">
        <pc:chgData name="Boyle, Josh MR 2" userId="S::josh.boyle2@defence.gov.au::0c723b92-23be-49c8-bcb6-0bf5ff9aa284" providerId="AD" clId="Web-{EB787CFF-641A-5314-EF0E-02FF4CE1D56F}" dt="2025-04-30T01:43:10.532" v="16" actId="20577"/>
        <pc:sldMkLst>
          <pc:docMk/>
          <pc:sldMk cId="1137983164" sldId="275"/>
        </pc:sldMkLst>
        <pc:spChg chg="mod">
          <ac:chgData name="Boyle, Josh MR 2" userId="S::josh.boyle2@defence.gov.au::0c723b92-23be-49c8-bcb6-0bf5ff9aa284" providerId="AD" clId="Web-{EB787CFF-641A-5314-EF0E-02FF4CE1D56F}" dt="2025-04-30T01:43:10.532" v="16" actId="20577"/>
          <ac:spMkLst>
            <pc:docMk/>
            <pc:sldMk cId="1137983164" sldId="275"/>
            <ac:spMk id="24" creationId="{00000000-0000-0000-0000-000000000000}"/>
          </ac:spMkLst>
        </pc:spChg>
      </pc:sldChg>
      <pc:sldChg chg="modSp">
        <pc:chgData name="Boyle, Josh MR 2" userId="S::josh.boyle2@defence.gov.au::0c723b92-23be-49c8-bcb6-0bf5ff9aa284" providerId="AD" clId="Web-{EB787CFF-641A-5314-EF0E-02FF4CE1D56F}" dt="2025-04-30T01:50:14.199" v="29" actId="20577"/>
        <pc:sldMkLst>
          <pc:docMk/>
          <pc:sldMk cId="1026391682" sldId="278"/>
        </pc:sldMkLst>
        <pc:spChg chg="mod">
          <ac:chgData name="Boyle, Josh MR 2" userId="S::josh.boyle2@defence.gov.au::0c723b92-23be-49c8-bcb6-0bf5ff9aa284" providerId="AD" clId="Web-{EB787CFF-641A-5314-EF0E-02FF4CE1D56F}" dt="2025-04-30T01:50:14.199" v="29" actId="20577"/>
          <ac:spMkLst>
            <pc:docMk/>
            <pc:sldMk cId="1026391682" sldId="278"/>
            <ac:spMk id="23" creationId="{00000000-0000-0000-0000-000000000000}"/>
          </ac:spMkLst>
        </pc:spChg>
      </pc:sldChg>
      <pc:sldChg chg="addSp delSp modSp">
        <pc:chgData name="Boyle, Josh MR 2" userId="S::josh.boyle2@defence.gov.au::0c723b92-23be-49c8-bcb6-0bf5ff9aa284" providerId="AD" clId="Web-{EB787CFF-641A-5314-EF0E-02FF4CE1D56F}" dt="2025-04-30T01:51:28.951" v="31"/>
        <pc:sldMkLst>
          <pc:docMk/>
          <pc:sldMk cId="4124448900" sldId="280"/>
        </pc:sldMkLst>
        <pc:spChg chg="add del mod">
          <ac:chgData name="Boyle, Josh MR 2" userId="S::josh.boyle2@defence.gov.au::0c723b92-23be-49c8-bcb6-0bf5ff9aa284" providerId="AD" clId="Web-{EB787CFF-641A-5314-EF0E-02FF4CE1D56F}" dt="2025-04-30T01:51:28.951" v="31"/>
          <ac:spMkLst>
            <pc:docMk/>
            <pc:sldMk cId="4124448900" sldId="280"/>
            <ac:spMk id="3" creationId="{C83E51D8-BFAB-DD65-ECF9-55AC561098E0}"/>
          </ac:spMkLst>
        </pc:spChg>
        <pc:spChg chg="del">
          <ac:chgData name="Boyle, Josh MR 2" userId="S::josh.boyle2@defence.gov.au::0c723b92-23be-49c8-bcb6-0bf5ff9aa284" providerId="AD" clId="Web-{EB787CFF-641A-5314-EF0E-02FF4CE1D56F}" dt="2025-04-30T01:51:23.982" v="30"/>
          <ac:spMkLst>
            <pc:docMk/>
            <pc:sldMk cId="4124448900" sldId="280"/>
            <ac:spMk id="24" creationId="{00000000-0000-0000-0000-000000000000}"/>
          </ac:spMkLst>
        </pc:spChg>
      </pc:sldChg>
      <pc:sldChg chg="modSp">
        <pc:chgData name="Boyle, Josh MR 2" userId="S::josh.boyle2@defence.gov.au::0c723b92-23be-49c8-bcb6-0bf5ff9aa284" providerId="AD" clId="Web-{EB787CFF-641A-5314-EF0E-02FF4CE1D56F}" dt="2025-04-30T01:52:37.953" v="36" actId="20577"/>
        <pc:sldMkLst>
          <pc:docMk/>
          <pc:sldMk cId="535766329" sldId="281"/>
        </pc:sldMkLst>
        <pc:spChg chg="mod">
          <ac:chgData name="Boyle, Josh MR 2" userId="S::josh.boyle2@defence.gov.au::0c723b92-23be-49c8-bcb6-0bf5ff9aa284" providerId="AD" clId="Web-{EB787CFF-641A-5314-EF0E-02FF4CE1D56F}" dt="2025-04-30T01:51:59.374" v="33" actId="20577"/>
          <ac:spMkLst>
            <pc:docMk/>
            <pc:sldMk cId="535766329" sldId="281"/>
            <ac:spMk id="9" creationId="{00000000-0000-0000-0000-000000000000}"/>
          </ac:spMkLst>
        </pc:spChg>
        <pc:spChg chg="mod">
          <ac:chgData name="Boyle, Josh MR 2" userId="S::josh.boyle2@defence.gov.au::0c723b92-23be-49c8-bcb6-0bf5ff9aa284" providerId="AD" clId="Web-{EB787CFF-641A-5314-EF0E-02FF4CE1D56F}" dt="2025-04-30T01:52:37.953" v="36" actId="20577"/>
          <ac:spMkLst>
            <pc:docMk/>
            <pc:sldMk cId="535766329" sldId="281"/>
            <ac:spMk id="24" creationId="{00000000-0000-0000-0000-000000000000}"/>
          </ac:spMkLst>
        </pc:spChg>
      </pc:sldChg>
      <pc:sldChg chg="modSp">
        <pc:chgData name="Boyle, Josh MR 2" userId="S::josh.boyle2@defence.gov.au::0c723b92-23be-49c8-bcb6-0bf5ff9aa284" providerId="AD" clId="Web-{EB787CFF-641A-5314-EF0E-02FF4CE1D56F}" dt="2025-04-30T01:54:17.315" v="51" actId="20577"/>
        <pc:sldMkLst>
          <pc:docMk/>
          <pc:sldMk cId="3921139597" sldId="282"/>
        </pc:sldMkLst>
        <pc:spChg chg="mod">
          <ac:chgData name="Boyle, Josh MR 2" userId="S::josh.boyle2@defence.gov.au::0c723b92-23be-49c8-bcb6-0bf5ff9aa284" providerId="AD" clId="Web-{EB787CFF-641A-5314-EF0E-02FF4CE1D56F}" dt="2025-04-30T01:54:17.315" v="51" actId="20577"/>
          <ac:spMkLst>
            <pc:docMk/>
            <pc:sldMk cId="3921139597" sldId="282"/>
            <ac:spMk id="23" creationId="{00000000-0000-0000-0000-000000000000}"/>
          </ac:spMkLst>
        </pc:spChg>
      </pc:sldChg>
      <pc:sldChg chg="modSp">
        <pc:chgData name="Boyle, Josh MR 2" userId="S::josh.boyle2@defence.gov.au::0c723b92-23be-49c8-bcb6-0bf5ff9aa284" providerId="AD" clId="Web-{EB787CFF-641A-5314-EF0E-02FF4CE1D56F}" dt="2025-04-30T01:54:57.363" v="57" actId="20577"/>
        <pc:sldMkLst>
          <pc:docMk/>
          <pc:sldMk cId="2522163410" sldId="283"/>
        </pc:sldMkLst>
        <pc:spChg chg="mod">
          <ac:chgData name="Boyle, Josh MR 2" userId="S::josh.boyle2@defence.gov.au::0c723b92-23be-49c8-bcb6-0bf5ff9aa284" providerId="AD" clId="Web-{EB787CFF-641A-5314-EF0E-02FF4CE1D56F}" dt="2025-04-30T01:54:57.363" v="57" actId="20577"/>
          <ac:spMkLst>
            <pc:docMk/>
            <pc:sldMk cId="2522163410" sldId="283"/>
            <ac:spMk id="23"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2D487A0-7D9C-4455-B7DF-8D29F57DFF77}" type="datetime1">
              <a:rPr lang="en-AU" smtClean="0"/>
              <a:t>19/06/2025</a:t>
            </a:fld>
            <a:endParaRPr lang="en-AU"/>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09569DE-29C3-4083-B27B-7457DA469A7B}" type="slidenum">
              <a:rPr lang="en-AU" smtClean="0"/>
              <a:t>‹#›</a:t>
            </a:fld>
            <a:endParaRPr lang="en-AU"/>
          </a:p>
        </p:txBody>
      </p:sp>
    </p:spTree>
    <p:extLst>
      <p:ext uri="{BB962C8B-B14F-4D97-AF65-F5344CB8AC3E}">
        <p14:creationId xmlns:p14="http://schemas.microsoft.com/office/powerpoint/2010/main" val="29728952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317660-0E2B-411B-A97F-6BF722E4C5F9}" type="datetime1">
              <a:rPr lang="en-AU" smtClean="0"/>
              <a:t>19/06/2025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CB3730-EC5E-1F4B-B3A5-64A37EF4D656}" type="slidenum">
              <a:rPr lang="en-US" smtClean="0"/>
              <a:t>‹#›</a:t>
            </a:fld>
            <a:endParaRPr lang="en-US"/>
          </a:p>
        </p:txBody>
      </p:sp>
    </p:spTree>
    <p:extLst>
      <p:ext uri="{BB962C8B-B14F-4D97-AF65-F5344CB8AC3E}">
        <p14:creationId xmlns:p14="http://schemas.microsoft.com/office/powerpoint/2010/main" val="18137774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8501" y="0"/>
            <a:ext cx="5143499" cy="6858000"/>
          </a:xfrm>
          <a:prstGeom prst="rect">
            <a:avLst/>
          </a:prstGeom>
        </p:spPr>
      </p:pic>
      <p:pic>
        <p:nvPicPr>
          <p:cNvPr id="7" name="Picture 6">
            <a:extLst>
              <a:ext uri="{FF2B5EF4-FFF2-40B4-BE49-F238E27FC236}">
                <a16:creationId xmlns:a16="http://schemas.microsoft.com/office/drawing/2014/main" id="{19689CF6-FAB0-B85D-13A6-3894EB00D28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13337" y="365258"/>
            <a:ext cx="4868627" cy="1582441"/>
          </a:xfrm>
          <a:prstGeom prst="rect">
            <a:avLst/>
          </a:prstGeom>
        </p:spPr>
      </p:pic>
      <p:sp>
        <p:nvSpPr>
          <p:cNvPr id="19" name="Text Placeholder 18"/>
          <p:cNvSpPr>
            <a:spLocks noGrp="1"/>
          </p:cNvSpPr>
          <p:nvPr>
            <p:ph type="body" sz="quarter" idx="11" hasCustomPrompt="1"/>
          </p:nvPr>
        </p:nvSpPr>
        <p:spPr>
          <a:xfrm>
            <a:off x="590250" y="4168239"/>
            <a:ext cx="6786733" cy="734124"/>
          </a:xfrm>
          <a:prstGeom prst="rect">
            <a:avLst/>
          </a:prstGeom>
        </p:spPr>
        <p:txBody>
          <a:bodyPr/>
          <a:lstStyle>
            <a:lvl1pPr>
              <a:defRPr>
                <a:latin typeface="+mn-lt"/>
              </a:defRPr>
            </a:lvl1pPr>
          </a:lstStyle>
          <a:p>
            <a:pPr lvl="0"/>
            <a:r>
              <a:rPr lang="en-US" dirty="0"/>
              <a:t>Subtitle here</a:t>
            </a:r>
          </a:p>
        </p:txBody>
      </p:sp>
      <p:sp>
        <p:nvSpPr>
          <p:cNvPr id="2" name="Title 1"/>
          <p:cNvSpPr>
            <a:spLocks noGrp="1"/>
          </p:cNvSpPr>
          <p:nvPr>
            <p:ph type="title"/>
          </p:nvPr>
        </p:nvSpPr>
        <p:spPr>
          <a:xfrm>
            <a:off x="590251" y="2689305"/>
            <a:ext cx="6786733" cy="1325563"/>
          </a:xfrm>
        </p:spPr>
        <p:txBody>
          <a:bodyPr/>
          <a:lstStyle/>
          <a:p>
            <a:r>
              <a:rPr lang="en-US" dirty="0"/>
              <a:t>Click to edit Master title style</a:t>
            </a:r>
            <a:endParaRPr lang="en-AU" dirty="0"/>
          </a:p>
        </p:txBody>
      </p:sp>
      <p:sp>
        <p:nvSpPr>
          <p:cNvPr id="16" name="Footer Placeholder 15"/>
          <p:cNvSpPr>
            <a:spLocks noGrp="1"/>
          </p:cNvSpPr>
          <p:nvPr>
            <p:ph type="ftr" sz="quarter" idx="15"/>
          </p:nvPr>
        </p:nvSpPr>
        <p:spPr/>
        <p:txBody>
          <a:bodyPr/>
          <a:lstStyle>
            <a:lvl1pPr>
              <a:defRPr>
                <a:latin typeface="+mn-lt"/>
              </a:defRPr>
            </a:lvl1pPr>
          </a:lstStyle>
          <a:p>
            <a:r>
              <a:rPr lang="en-AU" dirty="0"/>
              <a:t>cyber.gov.au</a:t>
            </a:r>
          </a:p>
        </p:txBody>
      </p:sp>
      <p:sp>
        <p:nvSpPr>
          <p:cNvPr id="20"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1"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5827096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12" name="Date Placeholder 11"/>
          <p:cNvSpPr>
            <a:spLocks noGrp="1"/>
          </p:cNvSpPr>
          <p:nvPr>
            <p:ph type="dt" sz="half" idx="10"/>
          </p:nvPr>
        </p:nvSpPr>
        <p:spPr/>
        <p:txBody>
          <a:bodyPr/>
          <a:lstStyle/>
          <a:p>
            <a:fld id="{EEAD77B0-B1D1-43C8-8974-33F01A21EC32}" type="datetime1">
              <a:rPr lang="en-AU" smtClean="0"/>
              <a:t>19/06/2025</a:t>
            </a:fld>
            <a:endParaRPr lang="en-US" dirty="0"/>
          </a:p>
        </p:txBody>
      </p:sp>
      <p:sp>
        <p:nvSpPr>
          <p:cNvPr id="13" name="Footer Placeholder 12"/>
          <p:cNvSpPr>
            <a:spLocks noGrp="1"/>
          </p:cNvSpPr>
          <p:nvPr>
            <p:ph type="ftr" sz="quarter" idx="11"/>
          </p:nvPr>
        </p:nvSpPr>
        <p:spPr/>
        <p:txBody>
          <a:bodyPr/>
          <a:lstStyle>
            <a:lvl1pPr>
              <a:defRPr>
                <a:latin typeface="+mn-lt"/>
              </a:defRPr>
            </a:lvl1pPr>
          </a:lstStyle>
          <a:p>
            <a:r>
              <a:rPr lang="en-AU" dirty="0"/>
              <a:t>cyber.gov.au</a:t>
            </a:r>
          </a:p>
        </p:txBody>
      </p:sp>
      <p:sp>
        <p:nvSpPr>
          <p:cNvPr id="14" name="Slide Number Placeholder 13"/>
          <p:cNvSpPr>
            <a:spLocks noGrp="1"/>
          </p:cNvSpPr>
          <p:nvPr>
            <p:ph type="sldNum" sz="quarter" idx="12"/>
          </p:nvPr>
        </p:nvSpPr>
        <p:spPr/>
        <p:txBody>
          <a:bodyPr/>
          <a:lstStyle/>
          <a:p>
            <a:fld id="{A179F83B-11CA-B84E-BC24-F49F8EBD43A8}" type="slidenum">
              <a:rPr lang="en-US" smtClean="0"/>
              <a:pPr/>
              <a:t>‹#›</a:t>
            </a:fld>
            <a:endParaRPr lang="en-US" dirty="0"/>
          </a:p>
        </p:txBody>
      </p:sp>
      <p:sp>
        <p:nvSpPr>
          <p:cNvPr id="15"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6"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2945665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p:bg>
      <p:bgPr>
        <a:solidFill>
          <a:srgbClr val="ECF6FE"/>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3383" y="-6824"/>
            <a:ext cx="5148617" cy="6864824"/>
          </a:xfrm>
          <a:prstGeom prst="rect">
            <a:avLst/>
          </a:prstGeom>
        </p:spPr>
      </p:pic>
      <p:pic>
        <p:nvPicPr>
          <p:cNvPr id="7" name="Picture 6">
            <a:extLst>
              <a:ext uri="{FF2B5EF4-FFF2-40B4-BE49-F238E27FC236}">
                <a16:creationId xmlns:a16="http://schemas.microsoft.com/office/drawing/2014/main" id="{19689CF6-FAB0-B85D-13A6-3894EB00D28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13337" y="365258"/>
            <a:ext cx="4868627" cy="1582441"/>
          </a:xfrm>
          <a:prstGeom prst="rect">
            <a:avLst/>
          </a:prstGeom>
        </p:spPr>
      </p:pic>
      <p:sp>
        <p:nvSpPr>
          <p:cNvPr id="19" name="Text Placeholder 18"/>
          <p:cNvSpPr>
            <a:spLocks noGrp="1"/>
          </p:cNvSpPr>
          <p:nvPr>
            <p:ph type="body" sz="quarter" idx="11" hasCustomPrompt="1"/>
          </p:nvPr>
        </p:nvSpPr>
        <p:spPr>
          <a:xfrm>
            <a:off x="590250" y="4168239"/>
            <a:ext cx="6786733" cy="734124"/>
          </a:xfrm>
          <a:prstGeom prst="rect">
            <a:avLst/>
          </a:prstGeom>
        </p:spPr>
        <p:txBody>
          <a:bodyPr/>
          <a:lstStyle>
            <a:lvl1pPr>
              <a:defRPr>
                <a:latin typeface="+mn-lt"/>
              </a:defRPr>
            </a:lvl1pPr>
          </a:lstStyle>
          <a:p>
            <a:pPr lvl="0"/>
            <a:r>
              <a:rPr lang="en-US" dirty="0"/>
              <a:t>Subtitle here</a:t>
            </a:r>
          </a:p>
        </p:txBody>
      </p:sp>
      <p:sp>
        <p:nvSpPr>
          <p:cNvPr id="2" name="Title 1"/>
          <p:cNvSpPr>
            <a:spLocks noGrp="1"/>
          </p:cNvSpPr>
          <p:nvPr>
            <p:ph type="title"/>
          </p:nvPr>
        </p:nvSpPr>
        <p:spPr>
          <a:xfrm>
            <a:off x="590251" y="2689305"/>
            <a:ext cx="6786733" cy="1325563"/>
          </a:xfrm>
        </p:spPr>
        <p:txBody>
          <a:bodyPr/>
          <a:lstStyle/>
          <a:p>
            <a:r>
              <a:rPr lang="en-US"/>
              <a:t>Click to edit Master title style</a:t>
            </a:r>
            <a:endParaRPr lang="en-AU"/>
          </a:p>
        </p:txBody>
      </p:sp>
      <p:sp>
        <p:nvSpPr>
          <p:cNvPr id="16" name="Footer Placeholder 15"/>
          <p:cNvSpPr>
            <a:spLocks noGrp="1"/>
          </p:cNvSpPr>
          <p:nvPr>
            <p:ph type="ftr" sz="quarter" idx="15"/>
          </p:nvPr>
        </p:nvSpPr>
        <p:spPr/>
        <p:txBody>
          <a:bodyPr/>
          <a:lstStyle>
            <a:lvl1pPr>
              <a:defRPr>
                <a:latin typeface="+mn-lt"/>
              </a:defRPr>
            </a:lvl1pPr>
          </a:lstStyle>
          <a:p>
            <a:r>
              <a:rPr lang="en-AU" dirty="0"/>
              <a:t>cyber.gov.au</a:t>
            </a:r>
          </a:p>
        </p:txBody>
      </p:sp>
      <p:sp>
        <p:nvSpPr>
          <p:cNvPr id="20"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1"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2406838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slide 1">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83" y="0"/>
            <a:ext cx="12181749" cy="6856209"/>
          </a:xfrm>
          <a:prstGeom prst="rect">
            <a:avLst/>
          </a:prstGeom>
        </p:spPr>
      </p:pic>
      <p:sp>
        <p:nvSpPr>
          <p:cNvPr id="2" name="Title 1">
            <a:extLst>
              <a:ext uri="{FF2B5EF4-FFF2-40B4-BE49-F238E27FC236}">
                <a16:creationId xmlns:a16="http://schemas.microsoft.com/office/drawing/2014/main" id="{915FF53B-89DA-5C61-8400-F455FBE9947F}"/>
              </a:ext>
            </a:extLst>
          </p:cNvPr>
          <p:cNvSpPr>
            <a:spLocks noGrp="1"/>
          </p:cNvSpPr>
          <p:nvPr>
            <p:ph type="title" hasCustomPrompt="1"/>
          </p:nvPr>
        </p:nvSpPr>
        <p:spPr>
          <a:xfrm>
            <a:off x="599776" y="2664835"/>
            <a:ext cx="7765748" cy="1528330"/>
          </a:xfrm>
        </p:spPr>
        <p:txBody>
          <a:bodyPr anchor="ctr">
            <a:normAutofit/>
          </a:bodyPr>
          <a:lstStyle>
            <a:lvl1pPr>
              <a:defRPr sz="4000" b="1">
                <a:solidFill>
                  <a:schemeClr val="tx1"/>
                </a:solidFill>
              </a:defRPr>
            </a:lvl1pPr>
          </a:lstStyle>
          <a:p>
            <a:r>
              <a:rPr lang="en-US" dirty="0"/>
              <a:t>Section title</a:t>
            </a:r>
          </a:p>
        </p:txBody>
      </p:sp>
      <p:sp>
        <p:nvSpPr>
          <p:cNvPr id="7"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19437761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slide 2">
    <p:bg>
      <p:bgPr>
        <a:solidFill>
          <a:srgbClr val="ECF6FE"/>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84" y="0"/>
            <a:ext cx="12181748" cy="6856208"/>
          </a:xfrm>
          <a:prstGeom prst="rect">
            <a:avLst/>
          </a:prstGeom>
        </p:spPr>
      </p:pic>
      <p:sp>
        <p:nvSpPr>
          <p:cNvPr id="2" name="Title 1">
            <a:extLst>
              <a:ext uri="{FF2B5EF4-FFF2-40B4-BE49-F238E27FC236}">
                <a16:creationId xmlns:a16="http://schemas.microsoft.com/office/drawing/2014/main" id="{915FF53B-89DA-5C61-8400-F455FBE9947F}"/>
              </a:ext>
            </a:extLst>
          </p:cNvPr>
          <p:cNvSpPr>
            <a:spLocks noGrp="1"/>
          </p:cNvSpPr>
          <p:nvPr>
            <p:ph type="title" hasCustomPrompt="1"/>
          </p:nvPr>
        </p:nvSpPr>
        <p:spPr>
          <a:xfrm>
            <a:off x="599776" y="2664835"/>
            <a:ext cx="7765748" cy="1528330"/>
          </a:xfrm>
        </p:spPr>
        <p:txBody>
          <a:bodyPr anchor="ctr">
            <a:normAutofit/>
          </a:bodyPr>
          <a:lstStyle>
            <a:lvl1pPr>
              <a:defRPr sz="4000" b="1">
                <a:solidFill>
                  <a:schemeClr val="accent1"/>
                </a:solidFill>
              </a:defRPr>
            </a:lvl1pPr>
          </a:lstStyle>
          <a:p>
            <a:r>
              <a:rPr lang="en-US" dirty="0"/>
              <a:t>Section title</a:t>
            </a:r>
          </a:p>
        </p:txBody>
      </p:sp>
      <p:sp>
        <p:nvSpPr>
          <p:cNvPr id="7" name="Text Placeholder 2"/>
          <p:cNvSpPr>
            <a:spLocks noGrp="1"/>
          </p:cNvSpPr>
          <p:nvPr>
            <p:ph type="body" sz="quarter" idx="13" hasCustomPrompt="1"/>
          </p:nvPr>
        </p:nvSpPr>
        <p:spPr>
          <a:xfrm>
            <a:off x="2941938" y="6404575"/>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Tree>
    <p:extLst>
      <p:ext uri="{BB962C8B-B14F-4D97-AF65-F5344CB8AC3E}">
        <p14:creationId xmlns:p14="http://schemas.microsoft.com/office/powerpoint/2010/main" val="11987424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anner at top">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739"/>
            <a:ext cx="12193200" cy="1086480"/>
          </a:xfrm>
          <a:prstGeom prst="rect">
            <a:avLst/>
          </a:prstGeom>
        </p:spPr>
      </p:pic>
      <p:sp>
        <p:nvSpPr>
          <p:cNvPr id="10"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6" name="Content Placeholder 5"/>
          <p:cNvSpPr>
            <a:spLocks noGrp="1"/>
          </p:cNvSpPr>
          <p:nvPr>
            <p:ph sz="quarter" idx="14"/>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8" name="Text Placeholder 2"/>
          <p:cNvSpPr>
            <a:spLocks noGrp="1"/>
          </p:cNvSpPr>
          <p:nvPr>
            <p:ph type="body" sz="quarter" idx="18"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9" name="Date Placeholder 18"/>
          <p:cNvSpPr>
            <a:spLocks noGrp="1"/>
          </p:cNvSpPr>
          <p:nvPr>
            <p:ph type="dt" sz="half" idx="19"/>
          </p:nvPr>
        </p:nvSpPr>
        <p:spPr/>
        <p:txBody>
          <a:bodyPr/>
          <a:lstStyle/>
          <a:p>
            <a:fld id="{7840690C-5866-438B-9AD6-A5817D622AFE}" type="datetime1">
              <a:rPr lang="en-AU" smtClean="0"/>
              <a:t>19/06/2025</a:t>
            </a:fld>
            <a:endParaRPr lang="en-US" dirty="0"/>
          </a:p>
        </p:txBody>
      </p:sp>
      <p:sp>
        <p:nvSpPr>
          <p:cNvPr id="20" name="Footer Placeholder 19"/>
          <p:cNvSpPr>
            <a:spLocks noGrp="1"/>
          </p:cNvSpPr>
          <p:nvPr>
            <p:ph type="ftr" sz="quarter" idx="20"/>
          </p:nvPr>
        </p:nvSpPr>
        <p:spPr/>
        <p:txBody>
          <a:bodyPr/>
          <a:lstStyle>
            <a:lvl1pPr>
              <a:defRPr>
                <a:latin typeface="+mn-lt"/>
              </a:defRPr>
            </a:lvl1pPr>
          </a:lstStyle>
          <a:p>
            <a:r>
              <a:rPr lang="en-AU" dirty="0"/>
              <a:t>cyber.gov.au</a:t>
            </a:r>
          </a:p>
        </p:txBody>
      </p:sp>
      <p:sp>
        <p:nvSpPr>
          <p:cNvPr id="21" name="Slide Number Placeholder 20"/>
          <p:cNvSpPr>
            <a:spLocks noGrp="1"/>
          </p:cNvSpPr>
          <p:nvPr>
            <p:ph type="sldNum" sz="quarter" idx="21"/>
          </p:nvPr>
        </p:nvSpPr>
        <p:spPr/>
        <p:txBody>
          <a:bodyPr/>
          <a:lstStyle/>
          <a:p>
            <a:fld id="{A179F83B-11CA-B84E-BC24-F49F8EBD43A8}" type="slidenum">
              <a:rPr lang="en-US" smtClean="0"/>
              <a:pPr/>
              <a:t>‹#›</a:t>
            </a:fld>
            <a:endParaRPr lang="en-US" dirty="0"/>
          </a:p>
        </p:txBody>
      </p:sp>
      <p:pic>
        <p:nvPicPr>
          <p:cNvPr id="2" name="Picture 1"/>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15656708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anner on lef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378386" cy="6858000"/>
          </a:xfrm>
          <a:prstGeom prst="rect">
            <a:avLst/>
          </a:prstGeom>
        </p:spPr>
      </p:pic>
      <p:sp>
        <p:nvSpPr>
          <p:cNvPr id="16" name="Content Placeholder 5"/>
          <p:cNvSpPr>
            <a:spLocks noGrp="1"/>
          </p:cNvSpPr>
          <p:nvPr>
            <p:ph sz="quarter" idx="17"/>
          </p:nvPr>
        </p:nvSpPr>
        <p:spPr>
          <a:xfrm>
            <a:off x="1587843" y="2305050"/>
            <a:ext cx="10002795"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7" name="Title 3"/>
          <p:cNvSpPr>
            <a:spLocks noGrp="1"/>
          </p:cNvSpPr>
          <p:nvPr>
            <p:ph type="title"/>
          </p:nvPr>
        </p:nvSpPr>
        <p:spPr>
          <a:xfrm>
            <a:off x="1587843" y="1264329"/>
            <a:ext cx="10002795" cy="731287"/>
          </a:xfrm>
        </p:spPr>
        <p:txBody>
          <a:bodyPr/>
          <a:lstStyle/>
          <a:p>
            <a:r>
              <a:rPr lang="en-US"/>
              <a:t>Click to edit Master title style</a:t>
            </a:r>
            <a:endParaRPr lang="en-AU"/>
          </a:p>
        </p:txBody>
      </p:sp>
      <p:sp>
        <p:nvSpPr>
          <p:cNvPr id="18" name="Date Placeholder 17"/>
          <p:cNvSpPr>
            <a:spLocks noGrp="1"/>
          </p:cNvSpPr>
          <p:nvPr>
            <p:ph type="dt" sz="half" idx="18"/>
          </p:nvPr>
        </p:nvSpPr>
        <p:spPr/>
        <p:txBody>
          <a:bodyPr/>
          <a:lstStyle/>
          <a:p>
            <a:fld id="{42EBA9B4-4585-4337-B797-7AE573D1CC7C}" type="datetime1">
              <a:rPr lang="en-AU" smtClean="0"/>
              <a:t>19/06/2025</a:t>
            </a:fld>
            <a:endParaRPr lang="en-US" dirty="0"/>
          </a:p>
        </p:txBody>
      </p:sp>
      <p:sp>
        <p:nvSpPr>
          <p:cNvPr id="19" name="Footer Placeholder 18"/>
          <p:cNvSpPr>
            <a:spLocks noGrp="1"/>
          </p:cNvSpPr>
          <p:nvPr>
            <p:ph type="ftr" sz="quarter" idx="19"/>
          </p:nvPr>
        </p:nvSpPr>
        <p:spPr>
          <a:xfrm>
            <a:off x="1587843" y="6404576"/>
            <a:ext cx="1022306" cy="365125"/>
          </a:xfrm>
        </p:spPr>
        <p:txBody>
          <a:bodyPr/>
          <a:lstStyle>
            <a:lvl1pPr>
              <a:defRPr>
                <a:latin typeface="+mn-lt"/>
              </a:defRPr>
            </a:lvl1pPr>
          </a:lstStyle>
          <a:p>
            <a:r>
              <a:rPr lang="en-AU" dirty="0"/>
              <a:t>cyber.gov.au</a:t>
            </a:r>
          </a:p>
        </p:txBody>
      </p:sp>
      <p:sp>
        <p:nvSpPr>
          <p:cNvPr id="20" name="Slide Number Placeholder 19"/>
          <p:cNvSpPr>
            <a:spLocks noGrp="1"/>
          </p:cNvSpPr>
          <p:nvPr>
            <p:ph type="sldNum" sz="quarter" idx="20"/>
          </p:nvPr>
        </p:nvSpPr>
        <p:spPr/>
        <p:txBody>
          <a:bodyPr/>
          <a:lstStyle/>
          <a:p>
            <a:fld id="{A179F83B-11CA-B84E-BC24-F49F8EBD43A8}" type="slidenum">
              <a:rPr lang="en-US" smtClean="0"/>
              <a:pPr/>
              <a:t>‹#›</a:t>
            </a:fld>
            <a:endParaRPr lang="en-US" dirty="0"/>
          </a:p>
        </p:txBody>
      </p:sp>
      <p:sp>
        <p:nvSpPr>
          <p:cNvPr id="24"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5"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pic>
        <p:nvPicPr>
          <p:cNvPr id="11" name="Picture 10"/>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1915282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nner at top - two columns">
    <p:spTree>
      <p:nvGrpSpPr>
        <p:cNvPr id="1" name=""/>
        <p:cNvGrpSpPr/>
        <p:nvPr/>
      </p:nvGrpSpPr>
      <p:grpSpPr>
        <a:xfrm>
          <a:off x="0" y="0"/>
          <a:ext cx="0" cy="0"/>
          <a:chOff x="0" y="0"/>
          <a:chExt cx="0" cy="0"/>
        </a:xfrm>
      </p:grpSpPr>
      <p:pic>
        <p:nvPicPr>
          <p:cNvPr id="22" name="Picture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913"/>
            <a:ext cx="12193200" cy="1086480"/>
          </a:xfrm>
          <a:prstGeom prst="rect">
            <a:avLst/>
          </a:prstGeom>
        </p:spPr>
      </p:pic>
      <p:sp>
        <p:nvSpPr>
          <p:cNvPr id="16"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7" name="Content Placeholder 5"/>
          <p:cNvSpPr>
            <a:spLocks noGrp="1"/>
          </p:cNvSpPr>
          <p:nvPr>
            <p:ph sz="quarter" idx="18"/>
          </p:nvPr>
        </p:nvSpPr>
        <p:spPr>
          <a:xfrm>
            <a:off x="590250" y="2305050"/>
            <a:ext cx="5400000"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8" name="Content Placeholder 5"/>
          <p:cNvSpPr>
            <a:spLocks noGrp="1"/>
          </p:cNvSpPr>
          <p:nvPr>
            <p:ph sz="quarter" idx="19"/>
          </p:nvPr>
        </p:nvSpPr>
        <p:spPr>
          <a:xfrm>
            <a:off x="6190638" y="2305050"/>
            <a:ext cx="5400000"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Date Placeholder 5"/>
          <p:cNvSpPr>
            <a:spLocks noGrp="1"/>
          </p:cNvSpPr>
          <p:nvPr>
            <p:ph type="dt" sz="half" idx="20"/>
          </p:nvPr>
        </p:nvSpPr>
        <p:spPr/>
        <p:txBody>
          <a:bodyPr/>
          <a:lstStyle/>
          <a:p>
            <a:fld id="{D45E206D-AFCE-4821-800F-8E47CBDE96A4}" type="datetime1">
              <a:rPr lang="en-AU" smtClean="0"/>
              <a:t>19/06/2025</a:t>
            </a:fld>
            <a:endParaRPr lang="en-US" dirty="0"/>
          </a:p>
        </p:txBody>
      </p:sp>
      <p:sp>
        <p:nvSpPr>
          <p:cNvPr id="7" name="Footer Placeholder 6"/>
          <p:cNvSpPr>
            <a:spLocks noGrp="1"/>
          </p:cNvSpPr>
          <p:nvPr>
            <p:ph type="ftr" sz="quarter" idx="21"/>
          </p:nvPr>
        </p:nvSpPr>
        <p:spPr/>
        <p:txBody>
          <a:bodyPr/>
          <a:lstStyle>
            <a:lvl1pPr>
              <a:defRPr>
                <a:latin typeface="+mn-lt"/>
              </a:defRPr>
            </a:lvl1pPr>
          </a:lstStyle>
          <a:p>
            <a:r>
              <a:rPr lang="en-AU" dirty="0"/>
              <a:t>cyber.gov.au</a:t>
            </a:r>
          </a:p>
        </p:txBody>
      </p:sp>
      <p:sp>
        <p:nvSpPr>
          <p:cNvPr id="19" name="Slide Number Placeholder 18"/>
          <p:cNvSpPr>
            <a:spLocks noGrp="1"/>
          </p:cNvSpPr>
          <p:nvPr>
            <p:ph type="sldNum" sz="quarter" idx="22"/>
          </p:nvPr>
        </p:nvSpPr>
        <p:spPr/>
        <p:txBody>
          <a:bodyPr/>
          <a:lstStyle/>
          <a:p>
            <a:fld id="{A179F83B-11CA-B84E-BC24-F49F8EBD43A8}" type="slidenum">
              <a:rPr lang="en-US" smtClean="0"/>
              <a:pPr/>
              <a:t>‹#›</a:t>
            </a:fld>
            <a:endParaRPr lang="en-US" dirty="0"/>
          </a:p>
        </p:txBody>
      </p:sp>
      <p:sp>
        <p:nvSpPr>
          <p:cNvPr id="20"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1" name="Text Placeholder 2"/>
          <p:cNvSpPr>
            <a:spLocks noGrp="1"/>
          </p:cNvSpPr>
          <p:nvPr>
            <p:ph type="body" sz="quarter" idx="23"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pic>
        <p:nvPicPr>
          <p:cNvPr id="12" name="Picture 11"/>
          <p:cNvPicPr>
            <a:picLocks noChangeAspect="1"/>
          </p:cNvPicPr>
          <p:nvPr userDrawn="1"/>
        </p:nvPicPr>
        <p:blipFill>
          <a:blip r:embed="rId3"/>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252733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ue background">
    <p:bg>
      <p:bgPr>
        <a:solidFill>
          <a:srgbClr val="ECF6FE"/>
        </a:solidFill>
        <a:effectLst/>
      </p:bgPr>
    </p:bg>
    <p:spTree>
      <p:nvGrpSpPr>
        <p:cNvPr id="1" name=""/>
        <p:cNvGrpSpPr/>
        <p:nvPr/>
      </p:nvGrpSpPr>
      <p:grpSpPr>
        <a:xfrm>
          <a:off x="0" y="0"/>
          <a:ext cx="0" cy="0"/>
          <a:chOff x="0" y="0"/>
          <a:chExt cx="0" cy="0"/>
        </a:xfrm>
      </p:grpSpPr>
      <p:sp>
        <p:nvSpPr>
          <p:cNvPr id="1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5" name="Content Placeholder 5"/>
          <p:cNvSpPr>
            <a:spLocks noGrp="1"/>
          </p:cNvSpPr>
          <p:nvPr>
            <p:ph sz="quarter" idx="17"/>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7" name="Date Placeholder 6"/>
          <p:cNvSpPr>
            <a:spLocks noGrp="1"/>
          </p:cNvSpPr>
          <p:nvPr>
            <p:ph type="dt" sz="half" idx="18"/>
          </p:nvPr>
        </p:nvSpPr>
        <p:spPr/>
        <p:txBody>
          <a:bodyPr/>
          <a:lstStyle>
            <a:lvl1pPr>
              <a:defRPr>
                <a:solidFill>
                  <a:schemeClr val="bg2"/>
                </a:solidFill>
              </a:defRPr>
            </a:lvl1pPr>
          </a:lstStyle>
          <a:p>
            <a:fld id="{F5F10CE7-5249-494F-98C5-B7958C8CCFBD}" type="datetime1">
              <a:rPr lang="en-AU" smtClean="0"/>
              <a:t>19/06/2025</a:t>
            </a:fld>
            <a:endParaRPr lang="en-US" dirty="0"/>
          </a:p>
        </p:txBody>
      </p:sp>
      <p:sp>
        <p:nvSpPr>
          <p:cNvPr id="16" name="Footer Placeholder 15"/>
          <p:cNvSpPr>
            <a:spLocks noGrp="1"/>
          </p:cNvSpPr>
          <p:nvPr>
            <p:ph type="ftr" sz="quarter" idx="19"/>
          </p:nvPr>
        </p:nvSpPr>
        <p:spPr/>
        <p:txBody>
          <a:bodyPr/>
          <a:lstStyle>
            <a:lvl1pPr>
              <a:defRPr>
                <a:solidFill>
                  <a:schemeClr val="bg2"/>
                </a:solidFill>
                <a:latin typeface="+mn-lt"/>
              </a:defRPr>
            </a:lvl1pPr>
          </a:lstStyle>
          <a:p>
            <a:r>
              <a:rPr lang="en-AU" dirty="0"/>
              <a:t>cyber.gov.au</a:t>
            </a:r>
          </a:p>
        </p:txBody>
      </p:sp>
      <p:sp>
        <p:nvSpPr>
          <p:cNvPr id="17" name="Slide Number Placeholder 16"/>
          <p:cNvSpPr>
            <a:spLocks noGrp="1"/>
          </p:cNvSpPr>
          <p:nvPr>
            <p:ph type="sldNum" sz="quarter" idx="20"/>
          </p:nvPr>
        </p:nvSpPr>
        <p:spPr/>
        <p:txBody>
          <a:bodyPr/>
          <a:lstStyle>
            <a:lvl1pPr>
              <a:defRPr>
                <a:solidFill>
                  <a:schemeClr val="bg2"/>
                </a:solidFill>
              </a:defRPr>
            </a:lvl1pPr>
          </a:lstStyle>
          <a:p>
            <a:fld id="{A179F83B-11CA-B84E-BC24-F49F8EBD43A8}" type="slidenum">
              <a:rPr lang="en-US" smtClean="0"/>
              <a:pPr/>
              <a:t>‹#›</a:t>
            </a:fld>
            <a:endParaRPr lang="en-US" dirty="0"/>
          </a:p>
        </p:txBody>
      </p:sp>
      <p:sp>
        <p:nvSpPr>
          <p:cNvPr id="18"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9"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pic>
        <p:nvPicPr>
          <p:cNvPr id="10" name="Picture 9"/>
          <p:cNvPicPr>
            <a:picLocks noChangeAspect="1"/>
          </p:cNvPicPr>
          <p:nvPr userDrawn="1"/>
        </p:nvPicPr>
        <p:blipFill>
          <a:blip r:embed="rId2"/>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3693940547"/>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hite background">
    <p:spTree>
      <p:nvGrpSpPr>
        <p:cNvPr id="1" name=""/>
        <p:cNvGrpSpPr/>
        <p:nvPr/>
      </p:nvGrpSpPr>
      <p:grpSpPr>
        <a:xfrm>
          <a:off x="0" y="0"/>
          <a:ext cx="0" cy="0"/>
          <a:chOff x="0" y="0"/>
          <a:chExt cx="0" cy="0"/>
        </a:xfrm>
      </p:grpSpPr>
      <p:sp>
        <p:nvSpPr>
          <p:cNvPr id="14" name="Title 3"/>
          <p:cNvSpPr>
            <a:spLocks noGrp="1"/>
          </p:cNvSpPr>
          <p:nvPr>
            <p:ph type="title"/>
          </p:nvPr>
        </p:nvSpPr>
        <p:spPr>
          <a:xfrm>
            <a:off x="590251" y="1264329"/>
            <a:ext cx="11000387" cy="731287"/>
          </a:xfrm>
        </p:spPr>
        <p:txBody>
          <a:bodyPr/>
          <a:lstStyle/>
          <a:p>
            <a:r>
              <a:rPr lang="en-US"/>
              <a:t>Click to edit Master title style</a:t>
            </a:r>
            <a:endParaRPr lang="en-AU"/>
          </a:p>
        </p:txBody>
      </p:sp>
      <p:sp>
        <p:nvSpPr>
          <p:cNvPr id="15" name="Content Placeholder 5"/>
          <p:cNvSpPr>
            <a:spLocks noGrp="1"/>
          </p:cNvSpPr>
          <p:nvPr>
            <p:ph sz="quarter" idx="17"/>
          </p:nvPr>
        </p:nvSpPr>
        <p:spPr>
          <a:xfrm>
            <a:off x="590251" y="2305050"/>
            <a:ext cx="11000387" cy="38306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8" name="Text Placeholder 2"/>
          <p:cNvSpPr>
            <a:spLocks noGrp="1"/>
          </p:cNvSpPr>
          <p:nvPr>
            <p:ph type="body" sz="quarter" idx="13" hasCustomPrompt="1"/>
          </p:nvPr>
        </p:nvSpPr>
        <p:spPr>
          <a:xfrm>
            <a:off x="2941938" y="6404575"/>
            <a:ext cx="6308124" cy="365125"/>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19" name="Text Placeholder 2"/>
          <p:cNvSpPr>
            <a:spLocks noGrp="1"/>
          </p:cNvSpPr>
          <p:nvPr>
            <p:ph type="body" sz="quarter" idx="21" hasCustomPrompt="1"/>
          </p:nvPr>
        </p:nvSpPr>
        <p:spPr>
          <a:xfrm>
            <a:off x="2936382" y="72616"/>
            <a:ext cx="6308124" cy="365126"/>
          </a:xfrm>
          <a:prstGeom prst="rect">
            <a:avLst/>
          </a:prstGeom>
        </p:spPr>
        <p:txBody>
          <a:bodyPr anchor="ctr">
            <a:noAutofit/>
          </a:bodyPr>
          <a:lstStyle>
            <a:lvl1pPr algn="ctr">
              <a:defRPr sz="1200" b="1">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CLASSIFICATION</a:t>
            </a:r>
            <a:endParaRPr lang="en-AU" dirty="0"/>
          </a:p>
        </p:txBody>
      </p:sp>
      <p:sp>
        <p:nvSpPr>
          <p:cNvPr id="2" name="Date Placeholder 1"/>
          <p:cNvSpPr>
            <a:spLocks noGrp="1"/>
          </p:cNvSpPr>
          <p:nvPr>
            <p:ph type="dt" sz="half" idx="22"/>
          </p:nvPr>
        </p:nvSpPr>
        <p:spPr/>
        <p:txBody>
          <a:bodyPr/>
          <a:lstStyle/>
          <a:p>
            <a:fld id="{8ADA8696-60C5-4851-AC1E-4531DB419813}" type="datetime1">
              <a:rPr lang="en-AU" smtClean="0"/>
              <a:t>19/06/2025</a:t>
            </a:fld>
            <a:endParaRPr lang="en-US" dirty="0"/>
          </a:p>
        </p:txBody>
      </p:sp>
      <p:sp>
        <p:nvSpPr>
          <p:cNvPr id="3" name="Footer Placeholder 2"/>
          <p:cNvSpPr>
            <a:spLocks noGrp="1"/>
          </p:cNvSpPr>
          <p:nvPr>
            <p:ph type="ftr" sz="quarter" idx="23"/>
          </p:nvPr>
        </p:nvSpPr>
        <p:spPr/>
        <p:txBody>
          <a:bodyPr/>
          <a:lstStyle>
            <a:lvl1pPr>
              <a:defRPr>
                <a:latin typeface="+mn-lt"/>
              </a:defRPr>
            </a:lvl1pPr>
          </a:lstStyle>
          <a:p>
            <a:r>
              <a:rPr lang="en-AU" dirty="0"/>
              <a:t>cyber.gov.au</a:t>
            </a:r>
          </a:p>
        </p:txBody>
      </p:sp>
      <p:sp>
        <p:nvSpPr>
          <p:cNvPr id="4" name="Slide Number Placeholder 3"/>
          <p:cNvSpPr>
            <a:spLocks noGrp="1"/>
          </p:cNvSpPr>
          <p:nvPr>
            <p:ph type="sldNum" sz="quarter" idx="24"/>
          </p:nvPr>
        </p:nvSpPr>
        <p:spPr/>
        <p:txBody>
          <a:bodyPr/>
          <a:lstStyle/>
          <a:p>
            <a:fld id="{A179F83B-11CA-B84E-BC24-F49F8EBD43A8}" type="slidenum">
              <a:rPr lang="en-US" smtClean="0"/>
              <a:pPr/>
              <a:t>‹#›</a:t>
            </a:fld>
            <a:endParaRPr lang="en-US" dirty="0"/>
          </a:p>
        </p:txBody>
      </p:sp>
      <p:pic>
        <p:nvPicPr>
          <p:cNvPr id="10" name="Picture 9"/>
          <p:cNvPicPr>
            <a:picLocks noChangeAspect="1"/>
          </p:cNvPicPr>
          <p:nvPr userDrawn="1"/>
        </p:nvPicPr>
        <p:blipFill>
          <a:blip r:embed="rId2"/>
          <a:stretch>
            <a:fillRect/>
          </a:stretch>
        </p:blipFill>
        <p:spPr>
          <a:xfrm>
            <a:off x="9547977" y="-151050"/>
            <a:ext cx="2147926" cy="1232181"/>
          </a:xfrm>
          <a:prstGeom prst="rect">
            <a:avLst/>
          </a:prstGeom>
        </p:spPr>
      </p:pic>
    </p:spTree>
    <p:extLst>
      <p:ext uri="{BB962C8B-B14F-4D97-AF65-F5344CB8AC3E}">
        <p14:creationId xmlns:p14="http://schemas.microsoft.com/office/powerpoint/2010/main" val="2768447710"/>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5334FAE-9AE8-53A2-37C0-741D7B834C0A}"/>
              </a:ext>
            </a:extLst>
          </p:cNvPr>
          <p:cNvSpPr>
            <a:spLocks noGrp="1"/>
          </p:cNvSpPr>
          <p:nvPr>
            <p:ph type="title"/>
          </p:nvPr>
        </p:nvSpPr>
        <p:spPr>
          <a:xfrm>
            <a:off x="590251" y="365125"/>
            <a:ext cx="11000387" cy="1325563"/>
          </a:xfrm>
          <a:prstGeom prst="rect">
            <a:avLst/>
          </a:prstGeom>
        </p:spPr>
        <p:txBody>
          <a:bodyPr vert="horz" lIns="91440" tIns="45720" rIns="91440" bIns="45720" rtlCol="0" anchor="ctr">
            <a:normAutofit/>
          </a:bodyPr>
          <a:lstStyle/>
          <a:p>
            <a:r>
              <a:rPr lang="en-US" dirty="0"/>
              <a:t>Heading 1</a:t>
            </a:r>
          </a:p>
        </p:txBody>
      </p:sp>
      <p:sp>
        <p:nvSpPr>
          <p:cNvPr id="10" name="Date Placeholder 3">
            <a:extLst>
              <a:ext uri="{FF2B5EF4-FFF2-40B4-BE49-F238E27FC236}">
                <a16:creationId xmlns:a16="http://schemas.microsoft.com/office/drawing/2014/main" id="{EA055835-5A29-44DC-0FFD-8A32EBF0346E}"/>
              </a:ext>
            </a:extLst>
          </p:cNvPr>
          <p:cNvSpPr>
            <a:spLocks noGrp="1"/>
          </p:cNvSpPr>
          <p:nvPr>
            <p:ph type="dt" sz="half" idx="2"/>
          </p:nvPr>
        </p:nvSpPr>
        <p:spPr>
          <a:xfrm>
            <a:off x="9718588" y="6404576"/>
            <a:ext cx="988771" cy="365125"/>
          </a:xfrm>
          <a:prstGeom prst="rect">
            <a:avLst/>
          </a:prstGeom>
        </p:spPr>
        <p:txBody>
          <a:bodyPr anchor="ctr"/>
          <a:lstStyle>
            <a:lvl1pPr algn="r">
              <a:defRPr sz="1100">
                <a:solidFill>
                  <a:schemeClr val="tx1"/>
                </a:solidFill>
              </a:defRPr>
            </a:lvl1pPr>
          </a:lstStyle>
          <a:p>
            <a:fld id="{3B418814-5937-4A1A-99B1-4D93710C2B08}" type="datetime1">
              <a:rPr lang="en-AU" smtClean="0"/>
              <a:t>19/06/2025</a:t>
            </a:fld>
            <a:endParaRPr lang="en-US" dirty="0"/>
          </a:p>
        </p:txBody>
      </p:sp>
      <p:sp>
        <p:nvSpPr>
          <p:cNvPr id="12" name="Slide Number Placeholder 5">
            <a:extLst>
              <a:ext uri="{FF2B5EF4-FFF2-40B4-BE49-F238E27FC236}">
                <a16:creationId xmlns:a16="http://schemas.microsoft.com/office/drawing/2014/main" id="{D21EB113-AC25-B518-3322-01E8FE6E7D1B}"/>
              </a:ext>
            </a:extLst>
          </p:cNvPr>
          <p:cNvSpPr>
            <a:spLocks noGrp="1"/>
          </p:cNvSpPr>
          <p:nvPr>
            <p:ph type="sldNum" sz="quarter" idx="4"/>
          </p:nvPr>
        </p:nvSpPr>
        <p:spPr>
          <a:xfrm>
            <a:off x="10972132" y="6404576"/>
            <a:ext cx="618506" cy="365125"/>
          </a:xfrm>
          <a:prstGeom prst="rect">
            <a:avLst/>
          </a:prstGeom>
        </p:spPr>
        <p:txBody>
          <a:bodyPr anchor="ctr"/>
          <a:lstStyle>
            <a:lvl1pPr algn="r">
              <a:defRPr sz="1100">
                <a:latin typeface="+mn-lt"/>
              </a:defRPr>
            </a:lvl1pPr>
          </a:lstStyle>
          <a:p>
            <a:fld id="{A179F83B-11CA-B84E-BC24-F49F8EBD43A8}" type="slidenum">
              <a:rPr lang="en-US" smtClean="0"/>
              <a:pPr/>
              <a:t>‹#›</a:t>
            </a:fld>
            <a:endParaRPr lang="en-US" dirty="0"/>
          </a:p>
        </p:txBody>
      </p:sp>
      <p:sp>
        <p:nvSpPr>
          <p:cNvPr id="17" name="Footer Placeholder 16"/>
          <p:cNvSpPr>
            <a:spLocks noGrp="1"/>
          </p:cNvSpPr>
          <p:nvPr>
            <p:ph type="ftr" sz="quarter" idx="3"/>
          </p:nvPr>
        </p:nvSpPr>
        <p:spPr>
          <a:xfrm>
            <a:off x="590251" y="6404576"/>
            <a:ext cx="1022306" cy="365125"/>
          </a:xfrm>
          <a:prstGeom prst="rect">
            <a:avLst/>
          </a:prstGeom>
        </p:spPr>
        <p:txBody>
          <a:bodyPr vert="horz" lIns="91440" tIns="45720" rIns="91440" bIns="45720" rtlCol="0" anchor="ctr"/>
          <a:lstStyle>
            <a:lvl1pPr algn="l">
              <a:defRPr sz="1200">
                <a:solidFill>
                  <a:schemeClr val="tx1">
                    <a:tint val="75000"/>
                  </a:schemeClr>
                </a:solidFill>
                <a:latin typeface="MrEavesXLModOT-Reg" panose="020B0603060502020204" pitchFamily="34" charset="0"/>
              </a:defRPr>
            </a:lvl1pPr>
          </a:lstStyle>
          <a:p>
            <a:r>
              <a:rPr lang="en-AU" dirty="0">
                <a:latin typeface="MrEavesXLModOT-Bold" panose="020B0803060502020204" pitchFamily="34" charset="0"/>
              </a:rPr>
              <a:t>cyber</a:t>
            </a:r>
            <a:r>
              <a:rPr lang="en-AU" dirty="0"/>
              <a:t>.gov.au</a:t>
            </a:r>
          </a:p>
        </p:txBody>
      </p:sp>
      <p:sp>
        <p:nvSpPr>
          <p:cNvPr id="4" name="Text Placeholder 3"/>
          <p:cNvSpPr>
            <a:spLocks noGrp="1"/>
          </p:cNvSpPr>
          <p:nvPr>
            <p:ph type="body" idx="1"/>
          </p:nvPr>
        </p:nvSpPr>
        <p:spPr>
          <a:xfrm>
            <a:off x="590251" y="1825625"/>
            <a:ext cx="11000387"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Tree>
    <p:extLst>
      <p:ext uri="{BB962C8B-B14F-4D97-AF65-F5344CB8AC3E}">
        <p14:creationId xmlns:p14="http://schemas.microsoft.com/office/powerpoint/2010/main" val="3004726466"/>
      </p:ext>
    </p:extLst>
  </p:cSld>
  <p:clrMap bg1="lt1" tx1="dk1" bg2="lt2" tx2="dk2" accent1="accent1" accent2="accent2" accent3="accent3" accent4="accent4" accent5="accent5" accent6="accent6" hlink="hlink" folHlink="folHlink"/>
  <p:sldLayoutIdLst>
    <p:sldLayoutId id="2147483649" r:id="rId1"/>
    <p:sldLayoutId id="2147483666" r:id="rId2"/>
    <p:sldLayoutId id="2147483661" r:id="rId3"/>
    <p:sldLayoutId id="2147483667" r:id="rId4"/>
    <p:sldLayoutId id="2147483650" r:id="rId5"/>
    <p:sldLayoutId id="2147483662" r:id="rId6"/>
    <p:sldLayoutId id="2147483652" r:id="rId7"/>
    <p:sldLayoutId id="2147483663" r:id="rId8"/>
    <p:sldLayoutId id="2147483665" r:id="rId9"/>
    <p:sldLayoutId id="2147483664" r:id="rId10"/>
  </p:sldLayoutIdLst>
  <p:hf hdr="0"/>
  <p:txStyles>
    <p:titleStyle>
      <a:lvl1pPr algn="l" defTabSz="914400" rtl="0" eaLnBrk="1" latinLnBrk="0" hangingPunct="1">
        <a:lnSpc>
          <a:spcPct val="90000"/>
        </a:lnSpc>
        <a:spcBef>
          <a:spcPct val="0"/>
        </a:spcBef>
        <a:buNone/>
        <a:defRPr sz="3600" b="1" kern="1200">
          <a:solidFill>
            <a:schemeClr val="accent1"/>
          </a:solidFill>
          <a:latin typeface="+mj-lt"/>
          <a:ea typeface="+mj-ea"/>
          <a:cs typeface="+mj-cs"/>
        </a:defRPr>
      </a:lvl1pPr>
    </p:titleStyle>
    <p:bodyStyle>
      <a:lvl1pPr marL="0" indent="0" algn="l" defTabSz="914400" rtl="0" eaLnBrk="1" latinLnBrk="0" hangingPunct="1">
        <a:lnSpc>
          <a:spcPct val="90000"/>
        </a:lnSpc>
        <a:spcBef>
          <a:spcPts val="1000"/>
        </a:spcBef>
        <a:spcAft>
          <a:spcPts val="1200"/>
        </a:spcAft>
        <a:buFontTx/>
        <a:buNone/>
        <a:defRPr lang="en-US" sz="2000" b="0" kern="1200" baseline="0" dirty="0" smtClean="0">
          <a:solidFill>
            <a:srgbClr val="000000"/>
          </a:solidFill>
          <a:effectLst/>
          <a:latin typeface="+mj-lt"/>
          <a:ea typeface="+mn-ea"/>
          <a:cs typeface="Calibri" panose="020F0502020204030204" pitchFamily="34" charset="0"/>
        </a:defRPr>
      </a:lvl1pPr>
      <a:lvl2pPr marL="360000" indent="-216000" algn="l" defTabSz="914400" rtl="0" eaLnBrk="1" latinLnBrk="0" hangingPunct="1">
        <a:lnSpc>
          <a:spcPct val="90000"/>
        </a:lnSpc>
        <a:spcBef>
          <a:spcPts val="600"/>
        </a:spcBef>
        <a:spcAft>
          <a:spcPts val="600"/>
        </a:spcAft>
        <a:buClr>
          <a:schemeClr val="accent1"/>
        </a:buClr>
        <a:buSzPct val="100000"/>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2pPr>
      <a:lvl3pPr marL="576000" indent="-216000" algn="l" defTabSz="914400" rtl="0" eaLnBrk="1" latinLnBrk="0" hangingPunct="1">
        <a:lnSpc>
          <a:spcPct val="90000"/>
        </a:lnSpc>
        <a:spcBef>
          <a:spcPts val="600"/>
        </a:spcBef>
        <a:spcAft>
          <a:spcPts val="600"/>
        </a:spcAft>
        <a:buClr>
          <a:schemeClr val="accent2"/>
        </a:buClr>
        <a:buFont typeface="Arial" panose="020B0604020202020204" pitchFamily="34" charset="0"/>
        <a:buChar char="•"/>
        <a:defRPr lang="en-US" sz="1800" kern="1200" dirty="0" smtClean="0">
          <a:solidFill>
            <a:srgbClr val="000000"/>
          </a:solidFill>
          <a:effectLst/>
          <a:latin typeface="+mn-lt"/>
          <a:ea typeface="+mn-ea"/>
          <a:cs typeface="Calibri" panose="020F0502020204030204" pitchFamily="34" charset="0"/>
        </a:defRPr>
      </a:lvl3pPr>
      <a:lvl4pPr marL="792000" indent="-216000" algn="l" defTabSz="914400" rtl="0" eaLnBrk="1" latinLnBrk="0" hangingPunct="1">
        <a:lnSpc>
          <a:spcPct val="90000"/>
        </a:lnSpc>
        <a:spcBef>
          <a:spcPts val="600"/>
        </a:spcBef>
        <a:spcAft>
          <a:spcPts val="600"/>
        </a:spcAft>
        <a:buClr>
          <a:schemeClr val="accent3"/>
        </a:buClr>
        <a:buFont typeface="Arial" panose="020B0604020202020204" pitchFamily="34" charset="0"/>
        <a:buChar char="•"/>
        <a:defRPr lang="en-US" sz="1800" kern="1200" dirty="0" smtClean="0">
          <a:solidFill>
            <a:srgbClr val="000000"/>
          </a:solidFill>
          <a:latin typeface="+mn-lt"/>
          <a:ea typeface="+mn-ea"/>
          <a:cs typeface="+mn-cs"/>
        </a:defRPr>
      </a:lvl4pPr>
      <a:lvl5pPr marL="1008000" indent="-216000" algn="l" defTabSz="914400" rtl="0" eaLnBrk="1" latinLnBrk="0" hangingPunct="1">
        <a:lnSpc>
          <a:spcPct val="90000"/>
        </a:lnSpc>
        <a:spcBef>
          <a:spcPts val="600"/>
        </a:spcBef>
        <a:spcAft>
          <a:spcPts val="600"/>
        </a:spcAft>
        <a:buClr>
          <a:schemeClr val="accent6"/>
        </a:buClr>
        <a:buFont typeface="Arial" panose="020B0604020202020204" pitchFamily="34" charset="0"/>
        <a:buChar char="•"/>
        <a:defRPr lang="en-US" sz="1800" kern="1200" baseline="0" dirty="0" smtClean="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p:cNvSpPr>
            <a:spLocks noGrp="1"/>
          </p:cNvSpPr>
          <p:nvPr>
            <p:ph type="body" sz="quarter" idx="11"/>
          </p:nvPr>
        </p:nvSpPr>
        <p:spPr>
          <a:xfrm>
            <a:off x="590250" y="5096786"/>
            <a:ext cx="6786733" cy="846813"/>
          </a:xfrm>
        </p:spPr>
        <p:txBody>
          <a:bodyPr/>
          <a:lstStyle/>
          <a:p>
            <a:r>
              <a:rPr lang="en-AU" dirty="0"/>
              <a:t>Connecting securely</a:t>
            </a:r>
          </a:p>
        </p:txBody>
      </p:sp>
      <p:sp>
        <p:nvSpPr>
          <p:cNvPr id="12" name="Title 11"/>
          <p:cNvSpPr>
            <a:spLocks noGrp="1"/>
          </p:cNvSpPr>
          <p:nvPr>
            <p:ph type="title"/>
          </p:nvPr>
        </p:nvSpPr>
        <p:spPr>
          <a:xfrm>
            <a:off x="590251" y="4039263"/>
            <a:ext cx="6786733" cy="1371600"/>
          </a:xfrm>
        </p:spPr>
        <p:txBody>
          <a:bodyPr/>
          <a:lstStyle/>
          <a:p>
            <a:r>
              <a:rPr lang="en-AU" dirty="0" smtClean="0"/>
              <a:t>Cyber security </a:t>
            </a:r>
            <a:r>
              <a:rPr lang="en-AU" dirty="0"/>
              <a:t>micro-exercise</a:t>
            </a:r>
          </a:p>
        </p:txBody>
      </p:sp>
      <p:sp>
        <p:nvSpPr>
          <p:cNvPr id="16" name="Footer Placeholder 15"/>
          <p:cNvSpPr>
            <a:spLocks noGrp="1"/>
          </p:cNvSpPr>
          <p:nvPr>
            <p:ph type="ftr" sz="quarter" idx="15"/>
          </p:nvPr>
        </p:nvSpPr>
        <p:spPr/>
        <p:txBody>
          <a:bodyPr/>
          <a:lstStyle/>
          <a:p>
            <a:r>
              <a:rPr lang="en-AU" dirty="0">
                <a:latin typeface="+mn-lt"/>
              </a:rPr>
              <a:t>cyber.gov.au</a:t>
            </a:r>
          </a:p>
        </p:txBody>
      </p:sp>
      <p:pic>
        <p:nvPicPr>
          <p:cNvPr id="3" name="Picture 2"/>
          <p:cNvPicPr>
            <a:picLocks noChangeAspect="1"/>
          </p:cNvPicPr>
          <p:nvPr/>
        </p:nvPicPr>
        <p:blipFill>
          <a:blip r:embed="rId2"/>
          <a:stretch>
            <a:fillRect/>
          </a:stretch>
        </p:blipFill>
        <p:spPr>
          <a:xfrm>
            <a:off x="814966" y="2605003"/>
            <a:ext cx="2417238" cy="1803047"/>
          </a:xfrm>
          <a:prstGeom prst="rect">
            <a:avLst/>
          </a:prstGeom>
          <a:ln>
            <a:noFill/>
          </a:ln>
        </p:spPr>
      </p:pic>
    </p:spTree>
    <p:extLst>
      <p:ext uri="{BB962C8B-B14F-4D97-AF65-F5344CB8AC3E}">
        <p14:creationId xmlns:p14="http://schemas.microsoft.com/office/powerpoint/2010/main" val="30411811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Case study: </a:t>
            </a:r>
            <a:r>
              <a:rPr lang="en-AU" b="0" dirty="0"/>
              <a:t>Man in the middle</a:t>
            </a:r>
            <a:endParaRPr lang="en-AU" dirty="0"/>
          </a:p>
        </p:txBody>
      </p:sp>
      <p:sp>
        <p:nvSpPr>
          <p:cNvPr id="23" name="Content Placeholder 22"/>
          <p:cNvSpPr>
            <a:spLocks noGrp="1"/>
          </p:cNvSpPr>
          <p:nvPr>
            <p:ph sz="quarter" idx="18"/>
          </p:nvPr>
        </p:nvSpPr>
        <p:spPr>
          <a:xfrm>
            <a:off x="590250" y="2305050"/>
            <a:ext cx="11000388" cy="3830638"/>
          </a:xfrm>
        </p:spPr>
        <p:txBody>
          <a:bodyPr vert="horz" lIns="91440" tIns="45720" rIns="91440" bIns="45720" rtlCol="0" anchor="t">
            <a:normAutofit fontScale="85000" lnSpcReduction="10000"/>
          </a:bodyPr>
          <a:lstStyle/>
          <a:p>
            <a:r>
              <a:rPr lang="en-AU" dirty="0"/>
              <a:t>Remote working has provided us with greater flexibility in where and when we work, however this way of working also increases our personal and organisation’s attack surface. </a:t>
            </a:r>
          </a:p>
          <a:p>
            <a:r>
              <a:rPr lang="en-AU" dirty="0">
                <a:cs typeface="Calibri"/>
              </a:rPr>
              <a:t>If you connect to your organisation or web services and the connection is not encrypted, attackers could eavesdrop on the connection to compromise your personal or company data. This is known as a Man in the Middle (MitM) attack. With access to an unencrypted network the attacker can carry out several actions such as:</a:t>
            </a:r>
            <a:endParaRPr lang="en-AU" dirty="0">
              <a:ea typeface="Calibri"/>
              <a:cs typeface="Calibri"/>
            </a:endParaRPr>
          </a:p>
          <a:p>
            <a:pPr marL="342900" indent="-342900">
              <a:buFont typeface="Arial" panose="020B0604020202020204" pitchFamily="34" charset="0"/>
              <a:buChar char="•"/>
            </a:pPr>
            <a:r>
              <a:rPr lang="en-AU" dirty="0">
                <a:cs typeface="Calibri"/>
              </a:rPr>
              <a:t>Intercept traffic - The attacker can monitor the websites you visit, messages you send, usernames, passwords, credit card numbers etc. </a:t>
            </a:r>
            <a:endParaRPr lang="en-AU" dirty="0">
              <a:ea typeface="Calibri"/>
              <a:cs typeface="Calibri"/>
            </a:endParaRPr>
          </a:p>
          <a:p>
            <a:pPr marL="342900" indent="-342900">
              <a:buFont typeface="Arial" panose="020B0604020202020204" pitchFamily="34" charset="0"/>
              <a:buChar char="•"/>
            </a:pPr>
            <a:r>
              <a:rPr lang="en-AU" dirty="0">
                <a:cs typeface="Calibri"/>
              </a:rPr>
              <a:t>Replay and manipulate traffic - Attackers can redirect you to malicious sites. </a:t>
            </a:r>
            <a:endParaRPr lang="en-AU" dirty="0">
              <a:ea typeface="Calibri"/>
              <a:cs typeface="Calibri"/>
            </a:endParaRPr>
          </a:p>
          <a:p>
            <a:pPr marL="342900" indent="-342900">
              <a:buFont typeface="Arial" panose="020B0604020202020204" pitchFamily="34" charset="0"/>
              <a:buChar char="•"/>
            </a:pPr>
            <a:r>
              <a:rPr lang="en-AU" dirty="0">
                <a:cs typeface="Calibri"/>
              </a:rPr>
              <a:t>Session hijacking - Allows an attacker to hijack a connection you may have with a website and pretend to be you. </a:t>
            </a:r>
            <a:endParaRPr lang="en-AU" dirty="0">
              <a:ea typeface="Calibri"/>
              <a:cs typeface="Calibri"/>
            </a:endParaRPr>
          </a:p>
          <a:p>
            <a:r>
              <a:rPr lang="en-AU" dirty="0">
                <a:cs typeface="Calibri"/>
              </a:rPr>
              <a:t>This </a:t>
            </a:r>
            <a:r>
              <a:rPr lang="en-AU" dirty="0" err="1">
                <a:cs typeface="Calibri"/>
              </a:rPr>
              <a:t>MitM</a:t>
            </a:r>
            <a:r>
              <a:rPr lang="en-AU" dirty="0">
                <a:cs typeface="Calibri"/>
              </a:rPr>
              <a:t> type of attack has been used by </a:t>
            </a:r>
            <a:r>
              <a:rPr lang="en-AU" dirty="0" smtClean="0">
                <a:cs typeface="Calibri"/>
              </a:rPr>
              <a:t>cyber criminals </a:t>
            </a:r>
            <a:r>
              <a:rPr lang="en-AU" dirty="0">
                <a:cs typeface="Calibri"/>
              </a:rPr>
              <a:t>to target commercial companies and their customers for the purpose of carrying out financial fraud. </a:t>
            </a:r>
            <a:endParaRPr lang="en-AU" dirty="0">
              <a:ea typeface="Calibri"/>
              <a:cs typeface="Calibri"/>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10</a:t>
            </a:fld>
            <a:endParaRPr lang="en-US" dirty="0"/>
          </a:p>
        </p:txBody>
      </p:sp>
    </p:spTree>
    <p:extLst>
      <p:ext uri="{BB962C8B-B14F-4D97-AF65-F5344CB8AC3E}">
        <p14:creationId xmlns:p14="http://schemas.microsoft.com/office/powerpoint/2010/main" val="10263916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Scenario: </a:t>
            </a:r>
            <a:r>
              <a:rPr lang="en-AU" b="0" dirty="0"/>
              <a:t>Connecting securely</a:t>
            </a:r>
            <a:endParaRPr lang="en-AU" dirty="0"/>
          </a:p>
        </p:txBody>
      </p:sp>
      <p:sp>
        <p:nvSpPr>
          <p:cNvPr id="23" name="Content Placeholder 22"/>
          <p:cNvSpPr>
            <a:spLocks noGrp="1"/>
          </p:cNvSpPr>
          <p:nvPr>
            <p:ph sz="quarter" idx="18"/>
          </p:nvPr>
        </p:nvSpPr>
        <p:spPr>
          <a:xfrm>
            <a:off x="590250" y="2305050"/>
            <a:ext cx="3157140" cy="3830638"/>
          </a:xfrm>
        </p:spPr>
        <p:txBody>
          <a:bodyPr/>
          <a:lstStyle/>
          <a:p>
            <a:r>
              <a:rPr lang="en-AU" dirty="0"/>
              <a:t>You have decided to work from the local coffee shop and want to connect your laptop to the Wi-Fi to work or log into social media. </a:t>
            </a:r>
          </a:p>
          <a:p>
            <a:r>
              <a:rPr lang="en-AU" dirty="0"/>
              <a:t>When you look at available access points to find the coffee shop Wi-Fi, you see two that are named similarly.</a:t>
            </a:r>
          </a:p>
          <a:p>
            <a:endParaRPr lang="en-AU" dirty="0"/>
          </a:p>
        </p:txBody>
      </p:sp>
      <p:sp>
        <p:nvSpPr>
          <p:cNvPr id="24" name="Content Placeholder 23"/>
          <p:cNvSpPr>
            <a:spLocks noGrp="1"/>
          </p:cNvSpPr>
          <p:nvPr>
            <p:ph sz="quarter" idx="19"/>
          </p:nvPr>
        </p:nvSpPr>
        <p:spPr/>
        <p:txBody>
          <a:bodyPr>
            <a:normAutofit lnSpcReduction="10000"/>
          </a:bodyPr>
          <a:lstStyle/>
          <a:p>
            <a:r>
              <a:rPr lang="en-AU" b="1" dirty="0"/>
              <a:t>Things to consider</a:t>
            </a:r>
          </a:p>
          <a:p>
            <a:pPr marL="342900" indent="-342900">
              <a:buFont typeface="Arial" panose="020B0604020202020204" pitchFamily="34" charset="0"/>
              <a:buChar char="•"/>
            </a:pPr>
            <a:r>
              <a:rPr lang="en-AU" dirty="0"/>
              <a:t>What would you do in this scenario?</a:t>
            </a:r>
          </a:p>
          <a:p>
            <a:pPr marL="342900" indent="-342900">
              <a:buFont typeface="Arial" panose="020B0604020202020204" pitchFamily="34" charset="0"/>
              <a:buChar char="•"/>
            </a:pPr>
            <a:r>
              <a:rPr lang="en-AU" dirty="0"/>
              <a:t>Does your organisation permit you to connect to public Wi-Fi for work purposes?</a:t>
            </a:r>
          </a:p>
          <a:p>
            <a:pPr marL="342900" indent="-342900">
              <a:buFont typeface="Arial" panose="020B0604020202020204" pitchFamily="34" charset="0"/>
              <a:buChar char="•"/>
            </a:pPr>
            <a:r>
              <a:rPr lang="en-AU" dirty="0"/>
              <a:t>Have you ever experienced confusing or similar public Wi-Fi access point names before?</a:t>
            </a:r>
          </a:p>
          <a:p>
            <a:pPr marL="342900" indent="-342900">
              <a:buFont typeface="Arial" panose="020B0604020202020204" pitchFamily="34" charset="0"/>
              <a:buChar char="•"/>
            </a:pPr>
            <a:r>
              <a:rPr lang="en-AU" dirty="0"/>
              <a:t>Which one do you connect to?</a:t>
            </a:r>
          </a:p>
          <a:p>
            <a:pPr marL="342900" indent="-342900">
              <a:buFont typeface="Arial" panose="020B0604020202020204" pitchFamily="34" charset="0"/>
              <a:buChar char="•"/>
            </a:pPr>
            <a:r>
              <a:rPr lang="en-AU" dirty="0"/>
              <a:t>Does it matter if you attempt to connect to the wrong one?</a:t>
            </a:r>
          </a:p>
        </p:txBody>
      </p:sp>
      <p:sp>
        <p:nvSpPr>
          <p:cNvPr id="4" name="Slide Number Placeholder 3"/>
          <p:cNvSpPr>
            <a:spLocks noGrp="1"/>
          </p:cNvSpPr>
          <p:nvPr>
            <p:ph type="sldNum" sz="quarter" idx="22"/>
          </p:nvPr>
        </p:nvSpPr>
        <p:spPr/>
        <p:txBody>
          <a:bodyPr/>
          <a:lstStyle/>
          <a:p>
            <a:fld id="{A179F83B-11CA-B84E-BC24-F49F8EBD43A8}" type="slidenum">
              <a:rPr lang="en-US" smtClean="0"/>
              <a:pPr/>
              <a:t>11</a:t>
            </a:fld>
            <a:endParaRPr lang="en-US" dirty="0"/>
          </a:p>
        </p:txBody>
      </p:sp>
      <p:pic>
        <p:nvPicPr>
          <p:cNvPr id="3" name="Picture 2"/>
          <p:cNvPicPr>
            <a:picLocks noChangeAspect="1"/>
          </p:cNvPicPr>
          <p:nvPr/>
        </p:nvPicPr>
        <p:blipFill>
          <a:blip r:embed="rId2"/>
          <a:stretch>
            <a:fillRect/>
          </a:stretch>
        </p:blipFill>
        <p:spPr>
          <a:xfrm>
            <a:off x="3704460" y="2368661"/>
            <a:ext cx="2242860" cy="2982526"/>
          </a:xfrm>
          <a:prstGeom prst="rect">
            <a:avLst/>
          </a:prstGeom>
        </p:spPr>
      </p:pic>
    </p:spTree>
    <p:extLst>
      <p:ext uri="{BB962C8B-B14F-4D97-AF65-F5344CB8AC3E}">
        <p14:creationId xmlns:p14="http://schemas.microsoft.com/office/powerpoint/2010/main" val="31398027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Scenario: </a:t>
            </a:r>
            <a:r>
              <a:rPr lang="en-AU" b="0" dirty="0"/>
              <a:t>Your response</a:t>
            </a:r>
            <a:endParaRPr lang="en-AU" dirty="0"/>
          </a:p>
        </p:txBody>
      </p:sp>
      <p:sp>
        <p:nvSpPr>
          <p:cNvPr id="4" name="Slide Number Placeholder 3"/>
          <p:cNvSpPr>
            <a:spLocks noGrp="1"/>
          </p:cNvSpPr>
          <p:nvPr>
            <p:ph type="sldNum" sz="quarter" idx="22"/>
          </p:nvPr>
        </p:nvSpPr>
        <p:spPr/>
        <p:txBody>
          <a:bodyPr/>
          <a:lstStyle/>
          <a:p>
            <a:fld id="{A179F83B-11CA-B84E-BC24-F49F8EBD43A8}" type="slidenum">
              <a:rPr lang="en-US" smtClean="0"/>
              <a:pPr/>
              <a:t>12</a:t>
            </a:fld>
            <a:endParaRPr lang="en-US" dirty="0"/>
          </a:p>
        </p:txBody>
      </p:sp>
      <p:sp>
        <p:nvSpPr>
          <p:cNvPr id="9" name="Content Placeholder 22"/>
          <p:cNvSpPr>
            <a:spLocks noGrp="1"/>
          </p:cNvSpPr>
          <p:nvPr>
            <p:ph sz="quarter" idx="18"/>
          </p:nvPr>
        </p:nvSpPr>
        <p:spPr>
          <a:xfrm>
            <a:off x="590250" y="2305050"/>
            <a:ext cx="5400000" cy="3830638"/>
          </a:xfrm>
        </p:spPr>
        <p:txBody>
          <a:bodyPr/>
          <a:lstStyle/>
          <a:p>
            <a:r>
              <a:rPr lang="en-AU" dirty="0"/>
              <a:t>Would you attempt to determine which is the correct access point before connecting?</a:t>
            </a:r>
          </a:p>
          <a:p>
            <a:pPr marL="342900" indent="-342900">
              <a:buFont typeface="Arial" panose="020B0604020202020204" pitchFamily="34" charset="0"/>
              <a:buChar char="•"/>
            </a:pPr>
            <a:r>
              <a:rPr lang="en-AU" b="1" dirty="0"/>
              <a:t>Yes</a:t>
            </a:r>
          </a:p>
          <a:p>
            <a:pPr marL="342900" indent="-342900">
              <a:buFont typeface="Arial" panose="020B0604020202020204" pitchFamily="34" charset="0"/>
              <a:buChar char="•"/>
            </a:pPr>
            <a:r>
              <a:rPr lang="en-AU" b="1" dirty="0"/>
              <a:t>No</a:t>
            </a:r>
          </a:p>
          <a:p>
            <a:r>
              <a:rPr lang="en-AU" dirty="0"/>
              <a:t/>
            </a:r>
            <a:br>
              <a:rPr lang="en-AU" dirty="0"/>
            </a:br>
            <a:endParaRPr lang="en-AU" dirty="0"/>
          </a:p>
        </p:txBody>
      </p:sp>
    </p:spTree>
    <p:extLst>
      <p:ext uri="{BB962C8B-B14F-4D97-AF65-F5344CB8AC3E}">
        <p14:creationId xmlns:p14="http://schemas.microsoft.com/office/powerpoint/2010/main" val="41244489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Scenario: </a:t>
            </a:r>
            <a:r>
              <a:rPr lang="en-AU" b="0" dirty="0"/>
              <a:t>Your response</a:t>
            </a:r>
            <a:endParaRPr lang="en-AU" dirty="0"/>
          </a:p>
        </p:txBody>
      </p:sp>
      <p:sp>
        <p:nvSpPr>
          <p:cNvPr id="24" name="Content Placeholder 23"/>
          <p:cNvSpPr>
            <a:spLocks noGrp="1"/>
          </p:cNvSpPr>
          <p:nvPr>
            <p:ph sz="quarter" idx="19"/>
          </p:nvPr>
        </p:nvSpPr>
        <p:spPr/>
        <p:txBody>
          <a:bodyPr vert="horz" lIns="91440" tIns="45720" rIns="91440" bIns="45720" rtlCol="0" anchor="t">
            <a:normAutofit fontScale="70000" lnSpcReduction="20000"/>
          </a:bodyPr>
          <a:lstStyle/>
          <a:p>
            <a:r>
              <a:rPr lang="en-AU" sz="2900" b="1" dirty="0">
                <a:cs typeface="Calibri"/>
              </a:rPr>
              <a:t>No response</a:t>
            </a:r>
          </a:p>
          <a:p>
            <a:r>
              <a:rPr lang="en-AU" dirty="0"/>
              <a:t>This potentially could be an evil twin attack. The only way to know for sure is to ask the shop owner or a member of staff to identify the correct one.</a:t>
            </a:r>
          </a:p>
          <a:p>
            <a:pPr marL="342900" indent="-342900">
              <a:buFont typeface="Arial" panose="020B0604020202020204" pitchFamily="34" charset="0"/>
              <a:buChar char="•"/>
            </a:pPr>
            <a:r>
              <a:rPr lang="en-AU" dirty="0"/>
              <a:t>If you think you have connected to a potentially malicious Wi-Fi access point, report this to your organisation's IT team so that they can provide help and guidance.</a:t>
            </a:r>
          </a:p>
          <a:p>
            <a:r>
              <a:rPr lang="en-AU" b="1" dirty="0">
                <a:cs typeface="Calibri"/>
              </a:rPr>
              <a:t>Evil Twin: </a:t>
            </a:r>
            <a:r>
              <a:rPr lang="en-AU">
                <a:cs typeface="Calibri"/>
              </a:rPr>
              <a:t>This is an attacker owned access point that pretends to be the </a:t>
            </a:r>
            <a:r>
              <a:rPr lang="en-AU" dirty="0">
                <a:cs typeface="Calibri"/>
              </a:rPr>
              <a:t>legitimate one by using the same or similar name. </a:t>
            </a:r>
            <a:endParaRPr lang="en-AU" dirty="0">
              <a:ea typeface="Calibri"/>
              <a:cs typeface="Calibri"/>
            </a:endParaRPr>
          </a:p>
          <a:p>
            <a:pPr marL="342900" indent="-342900">
              <a:buFont typeface="Arial" panose="020B0604020202020204" pitchFamily="34" charset="0"/>
              <a:buChar char="•"/>
            </a:pPr>
            <a:r>
              <a:rPr lang="en-AU" dirty="0"/>
              <a:t>For example, an attacker would set up their access point in a coffee shop to attempt to get customers to connect to their Wi-Fi instead of the coffee shop Wi-Fi, potentially allowing the attacker to intercept and manipulate the traffic. </a:t>
            </a:r>
          </a:p>
          <a:p>
            <a:pPr marL="342900" indent="-342900">
              <a:buFont typeface="Arial" panose="020B0604020202020204" pitchFamily="34" charset="0"/>
              <a:buChar char="•"/>
            </a:pPr>
            <a:r>
              <a:rPr lang="en-AU" dirty="0"/>
              <a:t>Use of a VPN can prevent this type of attack.</a:t>
            </a:r>
          </a:p>
        </p:txBody>
      </p:sp>
      <p:sp>
        <p:nvSpPr>
          <p:cNvPr id="4" name="Slide Number Placeholder 3"/>
          <p:cNvSpPr>
            <a:spLocks noGrp="1"/>
          </p:cNvSpPr>
          <p:nvPr>
            <p:ph type="sldNum" sz="quarter" idx="22"/>
          </p:nvPr>
        </p:nvSpPr>
        <p:spPr/>
        <p:txBody>
          <a:bodyPr/>
          <a:lstStyle/>
          <a:p>
            <a:fld id="{A179F83B-11CA-B84E-BC24-F49F8EBD43A8}" type="slidenum">
              <a:rPr lang="en-US" smtClean="0"/>
              <a:pPr/>
              <a:t>13</a:t>
            </a:fld>
            <a:endParaRPr lang="en-US" dirty="0"/>
          </a:p>
        </p:txBody>
      </p:sp>
      <p:sp>
        <p:nvSpPr>
          <p:cNvPr id="9" name="Content Placeholder 22"/>
          <p:cNvSpPr>
            <a:spLocks noGrp="1"/>
          </p:cNvSpPr>
          <p:nvPr>
            <p:ph sz="quarter" idx="18"/>
          </p:nvPr>
        </p:nvSpPr>
        <p:spPr>
          <a:xfrm>
            <a:off x="590250" y="2305050"/>
            <a:ext cx="5400000" cy="3830638"/>
          </a:xfrm>
        </p:spPr>
        <p:txBody>
          <a:bodyPr vert="horz" lIns="91440" tIns="45720" rIns="91440" bIns="45720" rtlCol="0" anchor="t">
            <a:normAutofit/>
          </a:bodyPr>
          <a:lstStyle/>
          <a:p>
            <a:r>
              <a:rPr lang="en-AU" b="1" dirty="0">
                <a:cs typeface="Calibri"/>
              </a:rPr>
              <a:t>Yes response</a:t>
            </a:r>
          </a:p>
          <a:p>
            <a:r>
              <a:rPr lang="en-AU" sz="1400" dirty="0">
                <a:cs typeface="Calibri"/>
              </a:rPr>
              <a:t>It is important to determine you are connecting to the legitimate and </a:t>
            </a:r>
            <a:r>
              <a:rPr lang="en-AU" sz="1400">
                <a:cs typeface="Calibri"/>
              </a:rPr>
              <a:t>correct access point when you are unsure.</a:t>
            </a:r>
            <a:endParaRPr lang="en-AU" sz="1400">
              <a:ea typeface="Calibri"/>
              <a:cs typeface="Calibri"/>
            </a:endParaRPr>
          </a:p>
          <a:p>
            <a:pPr marL="342900" indent="-342900">
              <a:buFont typeface="Arial" panose="020B0604020202020204" pitchFamily="34" charset="0"/>
              <a:buChar char="•"/>
            </a:pPr>
            <a:r>
              <a:rPr lang="en-AU" sz="1400" dirty="0"/>
              <a:t>Use of a VPN will help protect your data.</a:t>
            </a:r>
          </a:p>
          <a:p>
            <a:pPr marL="342900" indent="-342900">
              <a:buFont typeface="Arial" panose="020B0604020202020204" pitchFamily="34" charset="0"/>
              <a:buChar char="•"/>
            </a:pPr>
            <a:r>
              <a:rPr lang="en-AU" sz="1400" dirty="0"/>
              <a:t>If you inadvertently connect to the wrong and potentially malicious Wi-Fi access point, report this to your organisation.</a:t>
            </a:r>
          </a:p>
        </p:txBody>
      </p:sp>
    </p:spTree>
    <p:extLst>
      <p:ext uri="{BB962C8B-B14F-4D97-AF65-F5344CB8AC3E}">
        <p14:creationId xmlns:p14="http://schemas.microsoft.com/office/powerpoint/2010/main" val="5357663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Advice: </a:t>
            </a:r>
            <a:r>
              <a:rPr lang="en-AU" b="0" dirty="0"/>
              <a:t>Connecting securely</a:t>
            </a:r>
            <a:endParaRPr lang="en-AU" dirty="0"/>
          </a:p>
        </p:txBody>
      </p:sp>
      <p:sp>
        <p:nvSpPr>
          <p:cNvPr id="23" name="Content Placeholder 22"/>
          <p:cNvSpPr>
            <a:spLocks noGrp="1"/>
          </p:cNvSpPr>
          <p:nvPr>
            <p:ph sz="quarter" idx="18"/>
          </p:nvPr>
        </p:nvSpPr>
        <p:spPr>
          <a:xfrm>
            <a:off x="590250" y="2305050"/>
            <a:ext cx="11000388" cy="3830638"/>
          </a:xfrm>
        </p:spPr>
        <p:txBody>
          <a:bodyPr vert="horz" lIns="91440" tIns="45720" rIns="91440" bIns="45720" rtlCol="0" anchor="t">
            <a:normAutofit/>
          </a:bodyPr>
          <a:lstStyle/>
          <a:p>
            <a:r>
              <a:rPr lang="en-AU" dirty="0"/>
              <a:t>You should ensure that VPN software and hardware (if applicable) are kept updated.</a:t>
            </a:r>
          </a:p>
          <a:p>
            <a:pPr marL="342900" indent="-342900">
              <a:buFont typeface="Arial" panose="020B0604020202020204" pitchFamily="34" charset="0"/>
              <a:buChar char="•"/>
            </a:pPr>
            <a:r>
              <a:rPr lang="en-AU" dirty="0"/>
              <a:t>Only use public Wi-Fi networks for browsing, if you need to log on to web services or log on to work systems, ensure you use a VPN.</a:t>
            </a:r>
          </a:p>
          <a:p>
            <a:pPr marL="342900" indent="-342900">
              <a:buFont typeface="Arial" panose="020B0604020202020204" pitchFamily="34" charset="0"/>
              <a:buChar char="•"/>
            </a:pPr>
            <a:r>
              <a:rPr lang="en-AU">
                <a:cs typeface="Calibri"/>
              </a:rPr>
              <a:t>Ensure your home Wi-Fi router is using WPA2 or greater and has a strong password.</a:t>
            </a:r>
            <a:endParaRPr lang="en-AU">
              <a:ea typeface="Calibri"/>
              <a:cs typeface="Calibri"/>
            </a:endParaRPr>
          </a:p>
          <a:p>
            <a:pPr marL="342900" indent="-342900">
              <a:buFont typeface="Arial" panose="020B0604020202020204" pitchFamily="34" charset="0"/>
              <a:buChar char="•"/>
            </a:pPr>
            <a:r>
              <a:rPr lang="en-AU" dirty="0"/>
              <a:t>If you write Wi-Fi passwords down, ensure they are stored securely.</a:t>
            </a:r>
          </a:p>
        </p:txBody>
      </p:sp>
      <p:sp>
        <p:nvSpPr>
          <p:cNvPr id="4" name="Slide Number Placeholder 3"/>
          <p:cNvSpPr>
            <a:spLocks noGrp="1"/>
          </p:cNvSpPr>
          <p:nvPr>
            <p:ph type="sldNum" sz="quarter" idx="22"/>
          </p:nvPr>
        </p:nvSpPr>
        <p:spPr/>
        <p:txBody>
          <a:bodyPr/>
          <a:lstStyle/>
          <a:p>
            <a:fld id="{A179F83B-11CA-B84E-BC24-F49F8EBD43A8}" type="slidenum">
              <a:rPr lang="en-US" smtClean="0"/>
              <a:pPr/>
              <a:t>14</a:t>
            </a:fld>
            <a:endParaRPr lang="en-US" dirty="0"/>
          </a:p>
        </p:txBody>
      </p:sp>
    </p:spTree>
    <p:extLst>
      <p:ext uri="{BB962C8B-B14F-4D97-AF65-F5344CB8AC3E}">
        <p14:creationId xmlns:p14="http://schemas.microsoft.com/office/powerpoint/2010/main" val="39211395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Conclusion: </a:t>
            </a:r>
            <a:r>
              <a:rPr lang="en-AU" b="0" dirty="0"/>
              <a:t>Connecting securely</a:t>
            </a:r>
            <a:endParaRPr lang="en-AU" dirty="0"/>
          </a:p>
        </p:txBody>
      </p:sp>
      <p:sp>
        <p:nvSpPr>
          <p:cNvPr id="23" name="Content Placeholder 22"/>
          <p:cNvSpPr>
            <a:spLocks noGrp="1"/>
          </p:cNvSpPr>
          <p:nvPr>
            <p:ph sz="quarter" idx="18"/>
          </p:nvPr>
        </p:nvSpPr>
        <p:spPr>
          <a:xfrm>
            <a:off x="590250" y="2305050"/>
            <a:ext cx="11000388" cy="3830638"/>
          </a:xfrm>
        </p:spPr>
        <p:txBody>
          <a:bodyPr vert="horz" lIns="91440" tIns="45720" rIns="91440" bIns="45720" rtlCol="0" anchor="t">
            <a:normAutofit/>
          </a:bodyPr>
          <a:lstStyle/>
          <a:p>
            <a:r>
              <a:rPr lang="en-AU" dirty="0"/>
              <a:t>With the increase in home / remote working, attackers have been making concerted efforts to target those users. </a:t>
            </a:r>
          </a:p>
          <a:p>
            <a:pPr marL="342900" indent="-342900">
              <a:buFont typeface="Arial" panose="020B0604020202020204" pitchFamily="34" charset="0"/>
              <a:buChar char="•"/>
            </a:pPr>
            <a:r>
              <a:rPr lang="en-AU" dirty="0">
                <a:cs typeface="Calibri"/>
              </a:rPr>
              <a:t>Secure connectivity is fundamental to enabling effective home and remote working.</a:t>
            </a:r>
            <a:endParaRPr lang="en-AU" dirty="0">
              <a:ea typeface="Calibri"/>
              <a:cs typeface="Calibri"/>
            </a:endParaRPr>
          </a:p>
          <a:p>
            <a:pPr marL="342900" indent="-342900">
              <a:buFont typeface="Arial" panose="020B0604020202020204" pitchFamily="34" charset="0"/>
              <a:buChar char="•"/>
            </a:pPr>
            <a:r>
              <a:rPr lang="en-AU" dirty="0">
                <a:cs typeface="Calibri"/>
              </a:rPr>
              <a:t>When the technology has been implemented and users are provided with the correct guidance and process, connections to the work environment can be as secure as physically being in the office.</a:t>
            </a:r>
            <a:endParaRPr lang="en-AU" dirty="0">
              <a:ea typeface="Calibri"/>
              <a:cs typeface="Calibri"/>
            </a:endParaRPr>
          </a:p>
          <a:p>
            <a:pPr marL="342900" indent="-342900">
              <a:buFont typeface="Arial" panose="020B0604020202020204" pitchFamily="34" charset="0"/>
              <a:buChar char="•"/>
            </a:pPr>
            <a:r>
              <a:rPr lang="en-AU" dirty="0">
                <a:cs typeface="Calibri"/>
              </a:rPr>
              <a:t>More tips on secure connectivity and home working can be found at cyber.gov.au</a:t>
            </a:r>
            <a:endParaRPr lang="en-AU" dirty="0">
              <a:ea typeface="Calibri"/>
              <a:cs typeface="Calibri"/>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15</a:t>
            </a:fld>
            <a:endParaRPr lang="en-US" dirty="0"/>
          </a:p>
        </p:txBody>
      </p:sp>
    </p:spTree>
    <p:extLst>
      <p:ext uri="{BB962C8B-B14F-4D97-AF65-F5344CB8AC3E}">
        <p14:creationId xmlns:p14="http://schemas.microsoft.com/office/powerpoint/2010/main" val="25221634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590251" y="1264329"/>
            <a:ext cx="11000387" cy="4054431"/>
          </a:xfrm>
        </p:spPr>
        <p:txBody>
          <a:bodyPr/>
          <a:lstStyle/>
          <a:p>
            <a:pPr algn="ctr"/>
            <a:r>
              <a:rPr lang="en-AU" dirty="0"/>
              <a:t>End of exercise</a:t>
            </a:r>
            <a:br>
              <a:rPr lang="en-AU" dirty="0"/>
            </a:br>
            <a:r>
              <a:rPr lang="en-AU" sz="2000" b="0" dirty="0">
                <a:solidFill>
                  <a:schemeClr val="bg1"/>
                </a:solidFill>
              </a:rPr>
              <a:t>Thank you for your participation</a:t>
            </a:r>
          </a:p>
        </p:txBody>
      </p:sp>
      <p:sp>
        <p:nvSpPr>
          <p:cNvPr id="6" name="Footer Placeholder 5"/>
          <p:cNvSpPr>
            <a:spLocks noGrp="1"/>
          </p:cNvSpPr>
          <p:nvPr>
            <p:ph type="ftr" sz="quarter" idx="19"/>
          </p:nvPr>
        </p:nvSpPr>
        <p:spPr/>
        <p:txBody>
          <a:bodyPr/>
          <a:lstStyle/>
          <a:p>
            <a:r>
              <a:rPr lang="en-AU" dirty="0"/>
              <a:t>cyber.gov.au</a:t>
            </a:r>
          </a:p>
        </p:txBody>
      </p:sp>
      <p:sp>
        <p:nvSpPr>
          <p:cNvPr id="7" name="Slide Number Placeholder 6"/>
          <p:cNvSpPr>
            <a:spLocks noGrp="1"/>
          </p:cNvSpPr>
          <p:nvPr>
            <p:ph type="sldNum" sz="quarter" idx="20"/>
          </p:nvPr>
        </p:nvSpPr>
        <p:spPr/>
        <p:txBody>
          <a:bodyPr/>
          <a:lstStyle/>
          <a:p>
            <a:fld id="{A179F83B-11CA-B84E-BC24-F49F8EBD43A8}" type="slidenum">
              <a:rPr lang="en-US" smtClean="0"/>
              <a:pPr/>
              <a:t>16</a:t>
            </a:fld>
            <a:endParaRPr lang="en-US" dirty="0"/>
          </a:p>
        </p:txBody>
      </p:sp>
    </p:spTree>
    <p:extLst>
      <p:ext uri="{BB962C8B-B14F-4D97-AF65-F5344CB8AC3E}">
        <p14:creationId xmlns:p14="http://schemas.microsoft.com/office/powerpoint/2010/main" val="14443540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22"/>
          </p:nvPr>
        </p:nvSpPr>
        <p:spPr/>
        <p:txBody>
          <a:bodyPr/>
          <a:lstStyle/>
          <a:p>
            <a:fld id="{A179F83B-11CA-B84E-BC24-F49F8EBD43A8}" type="slidenum">
              <a:rPr lang="en-US" smtClean="0"/>
              <a:pPr/>
              <a:t>2</a:t>
            </a:fld>
            <a:endParaRPr lang="en-US" dirty="0"/>
          </a:p>
        </p:txBody>
      </p:sp>
      <p:sp>
        <p:nvSpPr>
          <p:cNvPr id="9" name="Title 1"/>
          <p:cNvSpPr>
            <a:spLocks noGrp="1"/>
          </p:cNvSpPr>
          <p:nvPr>
            <p:ph type="title"/>
          </p:nvPr>
        </p:nvSpPr>
        <p:spPr>
          <a:xfrm>
            <a:off x="599776" y="1081377"/>
            <a:ext cx="7765748" cy="693532"/>
          </a:xfrm>
        </p:spPr>
        <p:txBody>
          <a:bodyPr/>
          <a:lstStyle/>
          <a:p>
            <a:r>
              <a:rPr lang="en-AU" dirty="0"/>
              <a:t>Micro-exercise</a:t>
            </a:r>
          </a:p>
        </p:txBody>
      </p:sp>
      <p:sp>
        <p:nvSpPr>
          <p:cNvPr id="10" name="Text Placeholder 12"/>
          <p:cNvSpPr>
            <a:spLocks noGrp="1"/>
          </p:cNvSpPr>
          <p:nvPr>
            <p:ph type="body" sz="quarter" idx="4294967295"/>
          </p:nvPr>
        </p:nvSpPr>
        <p:spPr>
          <a:xfrm>
            <a:off x="597283" y="2199631"/>
            <a:ext cx="9530926" cy="3955405"/>
          </a:xfrm>
          <a:prstGeom prst="rect">
            <a:avLst/>
          </a:prstGeom>
        </p:spPr>
        <p:txBody>
          <a:bodyPr vert="horz" lIns="91440" tIns="45720" rIns="91440" bIns="45720" rtlCol="0" anchor="t">
            <a:normAutofit lnSpcReduction="10000"/>
          </a:bodyPr>
          <a:lstStyle/>
          <a:p>
            <a:r>
              <a:rPr lang="en-AU" sz="2100" dirty="0">
                <a:cs typeface="Calibri"/>
              </a:rPr>
              <a:t>This micro-exercise is focused on </a:t>
            </a:r>
            <a:r>
              <a:rPr lang="en-AU" sz="2100" b="1" dirty="0">
                <a:cs typeface="Calibri"/>
              </a:rPr>
              <a:t>connecting securely</a:t>
            </a:r>
            <a:r>
              <a:rPr lang="en-AU" sz="2100" dirty="0">
                <a:cs typeface="Calibri"/>
              </a:rPr>
              <a:t> to a network </a:t>
            </a:r>
            <a:r>
              <a:rPr lang="en-AU" sz="2100" b="1" dirty="0">
                <a:cs typeface="Calibri"/>
              </a:rPr>
              <a:t>when working remotely</a:t>
            </a:r>
            <a:r>
              <a:rPr lang="en-AU" sz="2100" dirty="0">
                <a:cs typeface="Calibri"/>
              </a:rPr>
              <a:t>. </a:t>
            </a:r>
            <a:endParaRPr lang="en-US" sz="2100" dirty="0">
              <a:cs typeface="Calibri"/>
            </a:endParaRPr>
          </a:p>
          <a:p>
            <a:pPr marL="342900" indent="-342900">
              <a:buFont typeface="Arial" panose="020B0604020202020204" pitchFamily="34" charset="0"/>
              <a:buChar char="•"/>
            </a:pPr>
            <a:r>
              <a:rPr lang="en-AU" dirty="0">
                <a:cs typeface="Calibri"/>
              </a:rPr>
              <a:t>It is a short and sharp session that explores this topic using a combination of interactive activities to cover establishing a secure network connection and connecting to a public Wi-Fi network.</a:t>
            </a:r>
            <a:endParaRPr lang="en-AU" dirty="0">
              <a:ea typeface="Calibri"/>
              <a:cs typeface="Calibri"/>
            </a:endParaRPr>
          </a:p>
          <a:p>
            <a:pPr marL="342900" indent="-342900">
              <a:buFont typeface="Arial" panose="020B0604020202020204" pitchFamily="34" charset="0"/>
              <a:buChar char="•"/>
            </a:pPr>
            <a:r>
              <a:rPr lang="en-AU" dirty="0">
                <a:cs typeface="Calibri"/>
              </a:rPr>
              <a:t>It is not a test, you're here to think, talk and learn about this topic, you don't need to be a </a:t>
            </a:r>
            <a:r>
              <a:rPr lang="en-AU" dirty="0" smtClean="0">
                <a:cs typeface="Calibri"/>
              </a:rPr>
              <a:t>cyber security </a:t>
            </a:r>
            <a:r>
              <a:rPr lang="en-AU" dirty="0">
                <a:cs typeface="Calibri"/>
              </a:rPr>
              <a:t>expert to participate.</a:t>
            </a:r>
            <a:endParaRPr lang="en-AU" dirty="0">
              <a:ea typeface="Calibri"/>
              <a:cs typeface="Calibri"/>
            </a:endParaRPr>
          </a:p>
          <a:p>
            <a:pPr marL="342900" indent="-342900">
              <a:buFont typeface="Arial" panose="020B0604020202020204" pitchFamily="34" charset="0"/>
              <a:buChar char="•"/>
            </a:pPr>
            <a:r>
              <a:rPr lang="en-AU" dirty="0"/>
              <a:t>We aim to enable collaborative discussions that further your knowledge and help you identify areas of improvement.</a:t>
            </a:r>
          </a:p>
          <a:p>
            <a:pPr marL="342900" indent="-342900">
              <a:buFont typeface="Arial" panose="020B0604020202020204" pitchFamily="34" charset="0"/>
              <a:buChar char="•"/>
            </a:pPr>
            <a:r>
              <a:rPr lang="en-AU" dirty="0"/>
              <a:t>Your nominated facilitator is here to run the session and keep the conversation on track, in whatever way the group is comfortable with.</a:t>
            </a:r>
          </a:p>
        </p:txBody>
      </p:sp>
    </p:spTree>
    <p:extLst>
      <p:ext uri="{BB962C8B-B14F-4D97-AF65-F5344CB8AC3E}">
        <p14:creationId xmlns:p14="http://schemas.microsoft.com/office/powerpoint/2010/main" val="3470091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Context: </a:t>
            </a:r>
            <a:r>
              <a:rPr lang="en-AU" b="0" dirty="0"/>
              <a:t>Connecting securely</a:t>
            </a:r>
            <a:endParaRPr lang="en-AU" dirty="0"/>
          </a:p>
        </p:txBody>
      </p:sp>
      <p:sp>
        <p:nvSpPr>
          <p:cNvPr id="23" name="Content Placeholder 22"/>
          <p:cNvSpPr>
            <a:spLocks noGrp="1"/>
          </p:cNvSpPr>
          <p:nvPr>
            <p:ph sz="quarter" idx="18"/>
          </p:nvPr>
        </p:nvSpPr>
        <p:spPr/>
        <p:txBody>
          <a:bodyPr/>
          <a:lstStyle/>
          <a:p>
            <a:r>
              <a:rPr lang="en-AU" dirty="0"/>
              <a:t>Organisations have been increasing their ability to enable home and remote working for their employees. </a:t>
            </a:r>
          </a:p>
          <a:p>
            <a:r>
              <a:rPr lang="en-AU" dirty="0"/>
              <a:t>This often means the adoption of new working practices, systems, and software, to enable employees to connect and carry out their work.</a:t>
            </a:r>
          </a:p>
        </p:txBody>
      </p:sp>
      <p:sp>
        <p:nvSpPr>
          <p:cNvPr id="24" name="Content Placeholder 23"/>
          <p:cNvSpPr>
            <a:spLocks noGrp="1"/>
          </p:cNvSpPr>
          <p:nvPr>
            <p:ph sz="quarter" idx="19"/>
          </p:nvPr>
        </p:nvSpPr>
        <p:spPr/>
        <p:txBody>
          <a:bodyPr vert="horz" lIns="91440" tIns="45720" rIns="91440" bIns="45720" rtlCol="0" anchor="t">
            <a:normAutofit fontScale="92500" lnSpcReduction="10000"/>
          </a:bodyPr>
          <a:lstStyle/>
          <a:p>
            <a:r>
              <a:rPr lang="en-AU" sz="2200" b="1" dirty="0">
                <a:cs typeface="Calibri"/>
              </a:rPr>
              <a:t>Note</a:t>
            </a:r>
          </a:p>
          <a:p>
            <a:pPr marL="457200" indent="-457200">
              <a:buFont typeface="+mj-lt"/>
              <a:buAutoNum type="arabicPeriod"/>
            </a:pPr>
            <a:r>
              <a:rPr lang="en-AU" dirty="0"/>
              <a:t>However, this increase in remote working has provided more opportunities for attackers to compromise users’ personal and company data. For example, connecting to public Wi-Fi or insecure networks with mobile devices can allow attackers on the same network to intercept or modify your data.</a:t>
            </a:r>
          </a:p>
          <a:p>
            <a:pPr marL="457200" indent="-457200">
              <a:buFont typeface="+mj-lt"/>
              <a:buAutoNum type="arabicPeriod"/>
            </a:pPr>
            <a:r>
              <a:rPr lang="en-AU">
                <a:cs typeface="Calibri"/>
              </a:rPr>
              <a:t>This micro-exercise explores some of the ways </a:t>
            </a:r>
            <a:r>
              <a:rPr lang="en-AU" dirty="0">
                <a:cs typeface="Calibri"/>
              </a:rPr>
              <a:t>users can ensure they are connecting to their home and work environment securely, protecting both their data and their organisation’s data.</a:t>
            </a:r>
            <a:endParaRPr lang="en-AU" dirty="0">
              <a:ea typeface="Calibri"/>
              <a:cs typeface="Calibri"/>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3</a:t>
            </a:fld>
            <a:endParaRPr lang="en-US" dirty="0"/>
          </a:p>
        </p:txBody>
      </p:sp>
    </p:spTree>
    <p:extLst>
      <p:ext uri="{BB962C8B-B14F-4D97-AF65-F5344CB8AC3E}">
        <p14:creationId xmlns:p14="http://schemas.microsoft.com/office/powerpoint/2010/main" val="2090167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Discussion: </a:t>
            </a:r>
            <a:r>
              <a:rPr lang="en-AU" b="0" dirty="0"/>
              <a:t>Question 1 of 3</a:t>
            </a:r>
            <a:endParaRPr lang="en-AU" dirty="0"/>
          </a:p>
        </p:txBody>
      </p:sp>
      <p:sp>
        <p:nvSpPr>
          <p:cNvPr id="23" name="Content Placeholder 22"/>
          <p:cNvSpPr>
            <a:spLocks noGrp="1"/>
          </p:cNvSpPr>
          <p:nvPr>
            <p:ph sz="quarter" idx="18"/>
          </p:nvPr>
        </p:nvSpPr>
        <p:spPr/>
        <p:txBody>
          <a:bodyPr/>
          <a:lstStyle/>
          <a:p>
            <a:r>
              <a:rPr lang="en-AU" dirty="0"/>
              <a:t>Discuss the following questions as a group and reveal the answer when you are ready.</a:t>
            </a:r>
          </a:p>
          <a:p>
            <a:pPr marL="342900" indent="-342900">
              <a:buFont typeface="Arial" panose="020B0604020202020204" pitchFamily="34" charset="0"/>
              <a:buChar char="•"/>
            </a:pPr>
            <a:r>
              <a:rPr lang="en-AU" b="1" dirty="0"/>
              <a:t>What is encryption?</a:t>
            </a:r>
          </a:p>
        </p:txBody>
      </p:sp>
      <p:sp>
        <p:nvSpPr>
          <p:cNvPr id="24" name="Content Placeholder 23"/>
          <p:cNvSpPr>
            <a:spLocks noGrp="1"/>
          </p:cNvSpPr>
          <p:nvPr>
            <p:ph sz="quarter" idx="19"/>
          </p:nvPr>
        </p:nvSpPr>
        <p:spPr/>
        <p:txBody>
          <a:bodyPr/>
          <a:lstStyle/>
          <a:p>
            <a:r>
              <a:rPr lang="en-AU" b="1" dirty="0"/>
              <a:t>Answer</a:t>
            </a:r>
          </a:p>
          <a:p>
            <a:r>
              <a:rPr lang="en-AU" dirty="0"/>
              <a:t>________________________________________________________________________________________</a:t>
            </a:r>
          </a:p>
          <a:p>
            <a:r>
              <a:rPr lang="en-AU" dirty="0"/>
              <a:t>_________________________________________________________________________________________________________________________________</a:t>
            </a:r>
          </a:p>
        </p:txBody>
      </p:sp>
      <p:sp>
        <p:nvSpPr>
          <p:cNvPr id="4" name="Slide Number Placeholder 3"/>
          <p:cNvSpPr>
            <a:spLocks noGrp="1"/>
          </p:cNvSpPr>
          <p:nvPr>
            <p:ph type="sldNum" sz="quarter" idx="22"/>
          </p:nvPr>
        </p:nvSpPr>
        <p:spPr/>
        <p:txBody>
          <a:bodyPr/>
          <a:lstStyle/>
          <a:p>
            <a:fld id="{A179F83B-11CA-B84E-BC24-F49F8EBD43A8}" type="slidenum">
              <a:rPr lang="en-US" smtClean="0"/>
              <a:pPr/>
              <a:t>4</a:t>
            </a:fld>
            <a:endParaRPr lang="en-US" dirty="0"/>
          </a:p>
        </p:txBody>
      </p:sp>
    </p:spTree>
    <p:extLst>
      <p:ext uri="{BB962C8B-B14F-4D97-AF65-F5344CB8AC3E}">
        <p14:creationId xmlns:p14="http://schemas.microsoft.com/office/powerpoint/2010/main" val="25139368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Discussion: </a:t>
            </a:r>
            <a:r>
              <a:rPr lang="en-AU" b="0" dirty="0"/>
              <a:t>Question 1 of 3</a:t>
            </a:r>
            <a:endParaRPr lang="en-AU" dirty="0"/>
          </a:p>
        </p:txBody>
      </p:sp>
      <p:sp>
        <p:nvSpPr>
          <p:cNvPr id="23" name="Content Placeholder 22"/>
          <p:cNvSpPr>
            <a:spLocks noGrp="1"/>
          </p:cNvSpPr>
          <p:nvPr>
            <p:ph sz="quarter" idx="18"/>
          </p:nvPr>
        </p:nvSpPr>
        <p:spPr/>
        <p:txBody>
          <a:bodyPr/>
          <a:lstStyle/>
          <a:p>
            <a:r>
              <a:rPr lang="en-AU" dirty="0"/>
              <a:t>Discuss the following questions as a group and reveal the answer when you are ready.</a:t>
            </a:r>
          </a:p>
          <a:p>
            <a:pPr marL="342900" indent="-342900">
              <a:buFont typeface="Arial" panose="020B0604020202020204" pitchFamily="34" charset="0"/>
              <a:buChar char="•"/>
            </a:pPr>
            <a:r>
              <a:rPr lang="en-AU" b="1" dirty="0"/>
              <a:t>What is encryption?</a:t>
            </a:r>
          </a:p>
        </p:txBody>
      </p:sp>
      <p:sp>
        <p:nvSpPr>
          <p:cNvPr id="24" name="Content Placeholder 23"/>
          <p:cNvSpPr>
            <a:spLocks noGrp="1"/>
          </p:cNvSpPr>
          <p:nvPr>
            <p:ph sz="quarter" idx="19"/>
          </p:nvPr>
        </p:nvSpPr>
        <p:spPr/>
        <p:txBody>
          <a:bodyPr/>
          <a:lstStyle/>
          <a:p>
            <a:r>
              <a:rPr lang="en-AU" b="1" dirty="0"/>
              <a:t>Answer</a:t>
            </a:r>
          </a:p>
          <a:p>
            <a:r>
              <a:rPr lang="en-AU" dirty="0"/>
              <a:t>Encryption uses an algorithm to scramble data, ensuring that it is unreadable to unauthorised parties. </a:t>
            </a:r>
          </a:p>
          <a:p>
            <a:r>
              <a:rPr lang="en-AU" dirty="0"/>
              <a:t>Encryption is often implemented without you even knowing it or having to do anything, for example when you are logging on to online banking.</a:t>
            </a:r>
          </a:p>
        </p:txBody>
      </p:sp>
      <p:sp>
        <p:nvSpPr>
          <p:cNvPr id="4" name="Slide Number Placeholder 3"/>
          <p:cNvSpPr>
            <a:spLocks noGrp="1"/>
          </p:cNvSpPr>
          <p:nvPr>
            <p:ph type="sldNum" sz="quarter" idx="22"/>
          </p:nvPr>
        </p:nvSpPr>
        <p:spPr/>
        <p:txBody>
          <a:bodyPr/>
          <a:lstStyle/>
          <a:p>
            <a:fld id="{A179F83B-11CA-B84E-BC24-F49F8EBD43A8}" type="slidenum">
              <a:rPr lang="en-US" smtClean="0"/>
              <a:pPr/>
              <a:t>5</a:t>
            </a:fld>
            <a:endParaRPr lang="en-US" dirty="0"/>
          </a:p>
        </p:txBody>
      </p:sp>
    </p:spTree>
    <p:extLst>
      <p:ext uri="{BB962C8B-B14F-4D97-AF65-F5344CB8AC3E}">
        <p14:creationId xmlns:p14="http://schemas.microsoft.com/office/powerpoint/2010/main" val="2619840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Discussion: </a:t>
            </a:r>
            <a:r>
              <a:rPr lang="en-AU" b="0" dirty="0"/>
              <a:t>Question 2 of 3</a:t>
            </a:r>
            <a:endParaRPr lang="en-AU" dirty="0"/>
          </a:p>
        </p:txBody>
      </p:sp>
      <p:sp>
        <p:nvSpPr>
          <p:cNvPr id="23" name="Content Placeholder 22"/>
          <p:cNvSpPr>
            <a:spLocks noGrp="1"/>
          </p:cNvSpPr>
          <p:nvPr>
            <p:ph sz="quarter" idx="18"/>
          </p:nvPr>
        </p:nvSpPr>
        <p:spPr/>
        <p:txBody>
          <a:bodyPr/>
          <a:lstStyle/>
          <a:p>
            <a:r>
              <a:rPr lang="en-AU" dirty="0"/>
              <a:t>Discuss the following questions as a group and reveal the answer when you are ready.</a:t>
            </a:r>
          </a:p>
          <a:p>
            <a:pPr marL="342900" indent="-342900">
              <a:buFont typeface="Arial" panose="020B0604020202020204" pitchFamily="34" charset="0"/>
              <a:buChar char="•"/>
            </a:pPr>
            <a:r>
              <a:rPr lang="en-AU" b="1" dirty="0"/>
              <a:t>Is your home Wi-Fi encrypted by default?</a:t>
            </a:r>
          </a:p>
        </p:txBody>
      </p:sp>
      <p:sp>
        <p:nvSpPr>
          <p:cNvPr id="24" name="Content Placeholder 23"/>
          <p:cNvSpPr>
            <a:spLocks noGrp="1"/>
          </p:cNvSpPr>
          <p:nvPr>
            <p:ph sz="quarter" idx="19"/>
          </p:nvPr>
        </p:nvSpPr>
        <p:spPr/>
        <p:txBody>
          <a:bodyPr/>
          <a:lstStyle/>
          <a:p>
            <a:r>
              <a:rPr lang="en-AU" b="1" dirty="0"/>
              <a:t>Answer</a:t>
            </a:r>
          </a:p>
          <a:p>
            <a:r>
              <a:rPr lang="en-AU" dirty="0"/>
              <a:t>_____________________________________________________________________________________________________________</a:t>
            </a:r>
          </a:p>
          <a:p>
            <a:r>
              <a:rPr lang="en-AU" dirty="0"/>
              <a:t>___________________________________________________________________________________________________________________________</a:t>
            </a:r>
          </a:p>
          <a:p>
            <a:r>
              <a:rPr lang="en-AU" dirty="0"/>
              <a:t>______________________________________________________________________________</a:t>
            </a:r>
          </a:p>
        </p:txBody>
      </p:sp>
      <p:sp>
        <p:nvSpPr>
          <p:cNvPr id="4" name="Slide Number Placeholder 3"/>
          <p:cNvSpPr>
            <a:spLocks noGrp="1"/>
          </p:cNvSpPr>
          <p:nvPr>
            <p:ph type="sldNum" sz="quarter" idx="22"/>
          </p:nvPr>
        </p:nvSpPr>
        <p:spPr/>
        <p:txBody>
          <a:bodyPr/>
          <a:lstStyle/>
          <a:p>
            <a:fld id="{A179F83B-11CA-B84E-BC24-F49F8EBD43A8}" type="slidenum">
              <a:rPr lang="en-US" smtClean="0"/>
              <a:pPr/>
              <a:t>6</a:t>
            </a:fld>
            <a:endParaRPr lang="en-US" dirty="0"/>
          </a:p>
        </p:txBody>
      </p:sp>
    </p:spTree>
    <p:extLst>
      <p:ext uri="{BB962C8B-B14F-4D97-AF65-F5344CB8AC3E}">
        <p14:creationId xmlns:p14="http://schemas.microsoft.com/office/powerpoint/2010/main" val="25866566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Discussion: </a:t>
            </a:r>
            <a:r>
              <a:rPr lang="en-AU" b="0" dirty="0"/>
              <a:t>Question 2 of 3</a:t>
            </a:r>
            <a:endParaRPr lang="en-AU" dirty="0"/>
          </a:p>
        </p:txBody>
      </p:sp>
      <p:sp>
        <p:nvSpPr>
          <p:cNvPr id="23" name="Content Placeholder 22"/>
          <p:cNvSpPr>
            <a:spLocks noGrp="1"/>
          </p:cNvSpPr>
          <p:nvPr>
            <p:ph sz="quarter" idx="18"/>
          </p:nvPr>
        </p:nvSpPr>
        <p:spPr/>
        <p:txBody>
          <a:bodyPr/>
          <a:lstStyle/>
          <a:p>
            <a:r>
              <a:rPr lang="en-AU" dirty="0"/>
              <a:t>Discuss the following questions as a group and reveal the answer when you are ready.</a:t>
            </a:r>
          </a:p>
          <a:p>
            <a:pPr marL="342900" indent="-342900">
              <a:buFont typeface="Arial" panose="020B0604020202020204" pitchFamily="34" charset="0"/>
              <a:buChar char="•"/>
            </a:pPr>
            <a:r>
              <a:rPr lang="en-AU" b="1" dirty="0"/>
              <a:t>Is your home Wi-Fi encrypted by default?</a:t>
            </a:r>
          </a:p>
        </p:txBody>
      </p:sp>
      <p:sp>
        <p:nvSpPr>
          <p:cNvPr id="24" name="Content Placeholder 23"/>
          <p:cNvSpPr>
            <a:spLocks noGrp="1"/>
          </p:cNvSpPr>
          <p:nvPr>
            <p:ph sz="quarter" idx="19"/>
          </p:nvPr>
        </p:nvSpPr>
        <p:spPr/>
        <p:txBody>
          <a:bodyPr vert="horz" lIns="91440" tIns="45720" rIns="91440" bIns="45720" rtlCol="0" anchor="t">
            <a:normAutofit/>
          </a:bodyPr>
          <a:lstStyle/>
          <a:p>
            <a:r>
              <a:rPr lang="en-AU" b="1" dirty="0"/>
              <a:t>Answer</a:t>
            </a:r>
          </a:p>
          <a:p>
            <a:r>
              <a:rPr lang="en-AU" dirty="0"/>
              <a:t>Most modern Wi-Fi routers provided by Internet Service Providers (ISPs) will provide encryption of your Wi-Fi network traffic by default. </a:t>
            </a:r>
          </a:p>
          <a:p>
            <a:r>
              <a:rPr lang="en-AU" dirty="0">
                <a:cs typeface="Calibri"/>
              </a:rPr>
              <a:t>However, you should also ensure that you change the default password on the router to a strong </a:t>
            </a:r>
            <a:r>
              <a:rPr lang="en-AU">
                <a:cs typeface="Calibri"/>
              </a:rPr>
              <a:t>password, in line with ACSC guidance. </a:t>
            </a:r>
            <a:endParaRPr lang="en-AU">
              <a:ea typeface="Calibri"/>
              <a:cs typeface="Calibri"/>
            </a:endParaRPr>
          </a:p>
          <a:p>
            <a:r>
              <a:rPr lang="en-AU" dirty="0"/>
              <a:t>This helps guard against others gaining access to your Wi-Fi network and intercepting your data.</a:t>
            </a:r>
          </a:p>
        </p:txBody>
      </p:sp>
      <p:sp>
        <p:nvSpPr>
          <p:cNvPr id="4" name="Slide Number Placeholder 3"/>
          <p:cNvSpPr>
            <a:spLocks noGrp="1"/>
          </p:cNvSpPr>
          <p:nvPr>
            <p:ph type="sldNum" sz="quarter" idx="22"/>
          </p:nvPr>
        </p:nvSpPr>
        <p:spPr/>
        <p:txBody>
          <a:bodyPr/>
          <a:lstStyle/>
          <a:p>
            <a:fld id="{A179F83B-11CA-B84E-BC24-F49F8EBD43A8}" type="slidenum">
              <a:rPr lang="en-US" smtClean="0"/>
              <a:pPr/>
              <a:t>7</a:t>
            </a:fld>
            <a:endParaRPr lang="en-US" dirty="0"/>
          </a:p>
        </p:txBody>
      </p:sp>
    </p:spTree>
    <p:extLst>
      <p:ext uri="{BB962C8B-B14F-4D97-AF65-F5344CB8AC3E}">
        <p14:creationId xmlns:p14="http://schemas.microsoft.com/office/powerpoint/2010/main" val="11379831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Discussion: </a:t>
            </a:r>
            <a:r>
              <a:rPr lang="en-AU" b="0" dirty="0"/>
              <a:t>Question 3 of 3</a:t>
            </a:r>
            <a:endParaRPr lang="en-AU" dirty="0"/>
          </a:p>
        </p:txBody>
      </p:sp>
      <p:sp>
        <p:nvSpPr>
          <p:cNvPr id="23" name="Content Placeholder 22"/>
          <p:cNvSpPr>
            <a:spLocks noGrp="1"/>
          </p:cNvSpPr>
          <p:nvPr>
            <p:ph sz="quarter" idx="18"/>
          </p:nvPr>
        </p:nvSpPr>
        <p:spPr/>
        <p:txBody>
          <a:bodyPr/>
          <a:lstStyle/>
          <a:p>
            <a:r>
              <a:rPr lang="en-AU" dirty="0"/>
              <a:t>Discuss the following questions as a group and reveal the answer when you are ready.</a:t>
            </a:r>
          </a:p>
          <a:p>
            <a:pPr marL="342900" indent="-342900">
              <a:buFont typeface="Arial" panose="020B0604020202020204" pitchFamily="34" charset="0"/>
              <a:buChar char="•"/>
            </a:pPr>
            <a:r>
              <a:rPr lang="en-AU" b="1" dirty="0"/>
              <a:t>Some websites display a padlock in the address bar on the browser, what does this mean?</a:t>
            </a:r>
          </a:p>
          <a:p>
            <a:pPr marL="342900" indent="-342900">
              <a:buFont typeface="Arial" panose="020B0604020202020204" pitchFamily="34" charset="0"/>
              <a:buChar char="•"/>
            </a:pPr>
            <a:endParaRPr lang="en-AU" b="1" dirty="0"/>
          </a:p>
        </p:txBody>
      </p:sp>
      <p:sp>
        <p:nvSpPr>
          <p:cNvPr id="24" name="Content Placeholder 23"/>
          <p:cNvSpPr>
            <a:spLocks noGrp="1"/>
          </p:cNvSpPr>
          <p:nvPr>
            <p:ph sz="quarter" idx="19"/>
          </p:nvPr>
        </p:nvSpPr>
        <p:spPr/>
        <p:txBody>
          <a:bodyPr/>
          <a:lstStyle/>
          <a:p>
            <a:r>
              <a:rPr lang="en-AU" b="1" dirty="0"/>
              <a:t>Answer</a:t>
            </a:r>
          </a:p>
          <a:p>
            <a:r>
              <a:rPr lang="en-AU" dirty="0"/>
              <a:t>__________________________________________________________</a:t>
            </a:r>
          </a:p>
          <a:p>
            <a:r>
              <a:rPr lang="en-AU" dirty="0"/>
              <a:t>______________________________________________________________________________________________________________________________________</a:t>
            </a:r>
          </a:p>
          <a:p>
            <a:endParaRPr lang="en-AU" dirty="0"/>
          </a:p>
        </p:txBody>
      </p:sp>
      <p:sp>
        <p:nvSpPr>
          <p:cNvPr id="4" name="Slide Number Placeholder 3"/>
          <p:cNvSpPr>
            <a:spLocks noGrp="1"/>
          </p:cNvSpPr>
          <p:nvPr>
            <p:ph type="sldNum" sz="quarter" idx="22"/>
          </p:nvPr>
        </p:nvSpPr>
        <p:spPr/>
        <p:txBody>
          <a:bodyPr/>
          <a:lstStyle/>
          <a:p>
            <a:fld id="{A179F83B-11CA-B84E-BC24-F49F8EBD43A8}" type="slidenum">
              <a:rPr lang="en-US" smtClean="0"/>
              <a:pPr/>
              <a:t>8</a:t>
            </a:fld>
            <a:endParaRPr lang="en-US" dirty="0"/>
          </a:p>
        </p:txBody>
      </p:sp>
    </p:spTree>
    <p:extLst>
      <p:ext uri="{BB962C8B-B14F-4D97-AF65-F5344CB8AC3E}">
        <p14:creationId xmlns:p14="http://schemas.microsoft.com/office/powerpoint/2010/main" val="13045699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lstStyle/>
          <a:p>
            <a:r>
              <a:rPr lang="en-AU" dirty="0"/>
              <a:t>Discussion: </a:t>
            </a:r>
            <a:r>
              <a:rPr lang="en-AU" b="0" dirty="0"/>
              <a:t>Question 3 of 3</a:t>
            </a:r>
            <a:endParaRPr lang="en-AU" dirty="0"/>
          </a:p>
        </p:txBody>
      </p:sp>
      <p:sp>
        <p:nvSpPr>
          <p:cNvPr id="23" name="Content Placeholder 22"/>
          <p:cNvSpPr>
            <a:spLocks noGrp="1"/>
          </p:cNvSpPr>
          <p:nvPr>
            <p:ph sz="quarter" idx="18"/>
          </p:nvPr>
        </p:nvSpPr>
        <p:spPr/>
        <p:txBody>
          <a:bodyPr/>
          <a:lstStyle/>
          <a:p>
            <a:r>
              <a:rPr lang="en-AU" dirty="0"/>
              <a:t>Discuss the following questions as a group and reveal the answer when you are ready.</a:t>
            </a:r>
          </a:p>
          <a:p>
            <a:pPr marL="342900" indent="-342900">
              <a:buFont typeface="Arial" panose="020B0604020202020204" pitchFamily="34" charset="0"/>
              <a:buChar char="•"/>
            </a:pPr>
            <a:r>
              <a:rPr lang="en-AU" b="1" dirty="0"/>
              <a:t>Some websites display a padlock in the address bar on the browser, what does this mean?</a:t>
            </a:r>
          </a:p>
          <a:p>
            <a:pPr marL="342900" indent="-342900">
              <a:buFont typeface="Arial" panose="020B0604020202020204" pitchFamily="34" charset="0"/>
              <a:buChar char="•"/>
            </a:pPr>
            <a:endParaRPr lang="en-AU" b="1" dirty="0"/>
          </a:p>
        </p:txBody>
      </p:sp>
      <p:sp>
        <p:nvSpPr>
          <p:cNvPr id="24" name="Content Placeholder 23"/>
          <p:cNvSpPr>
            <a:spLocks noGrp="1"/>
          </p:cNvSpPr>
          <p:nvPr>
            <p:ph sz="quarter" idx="19"/>
          </p:nvPr>
        </p:nvSpPr>
        <p:spPr/>
        <p:txBody>
          <a:bodyPr vert="horz" lIns="91440" tIns="45720" rIns="91440" bIns="45720" rtlCol="0" anchor="t">
            <a:normAutofit/>
          </a:bodyPr>
          <a:lstStyle/>
          <a:p>
            <a:r>
              <a:rPr lang="en-AU" b="1" dirty="0"/>
              <a:t>Answer</a:t>
            </a:r>
          </a:p>
          <a:p>
            <a:r>
              <a:rPr lang="en-AU" dirty="0"/>
              <a:t>This indicates that the website is using encryption to protect your data. </a:t>
            </a:r>
          </a:p>
          <a:p>
            <a:r>
              <a:rPr lang="en-AU" dirty="0"/>
              <a:t>This ensures that data between yourself and the website, such as passwords, banking details etc., is not viewable by others who may be intercepting your traffic.</a:t>
            </a:r>
          </a:p>
          <a:p>
            <a:endParaRPr lang="en-AU">
              <a:solidFill>
                <a:schemeClr val="bg1">
                  <a:lumMod val="65000"/>
                </a:schemeClr>
              </a:solidFill>
              <a:ea typeface="Calibri"/>
            </a:endParaRPr>
          </a:p>
          <a:p>
            <a:endParaRPr lang="en-AU" dirty="0">
              <a:ea typeface="Calibri" panose="020F0502020204030204"/>
            </a:endParaRPr>
          </a:p>
        </p:txBody>
      </p:sp>
      <p:sp>
        <p:nvSpPr>
          <p:cNvPr id="4" name="Slide Number Placeholder 3"/>
          <p:cNvSpPr>
            <a:spLocks noGrp="1"/>
          </p:cNvSpPr>
          <p:nvPr>
            <p:ph type="sldNum" sz="quarter" idx="22"/>
          </p:nvPr>
        </p:nvSpPr>
        <p:spPr/>
        <p:txBody>
          <a:bodyPr/>
          <a:lstStyle/>
          <a:p>
            <a:fld id="{A179F83B-11CA-B84E-BC24-F49F8EBD43A8}" type="slidenum">
              <a:rPr lang="en-US" smtClean="0"/>
              <a:pPr/>
              <a:t>9</a:t>
            </a:fld>
            <a:endParaRPr lang="en-US" dirty="0"/>
          </a:p>
        </p:txBody>
      </p:sp>
    </p:spTree>
    <p:extLst>
      <p:ext uri="{BB962C8B-B14F-4D97-AF65-F5344CB8AC3E}">
        <p14:creationId xmlns:p14="http://schemas.microsoft.com/office/powerpoint/2010/main" val="4208525886"/>
      </p:ext>
    </p:extLst>
  </p:cSld>
  <p:clrMapOvr>
    <a:masterClrMapping/>
  </p:clrMapOvr>
</p:sld>
</file>

<file path=ppt/theme/theme1.xml><?xml version="1.0" encoding="utf-8"?>
<a:theme xmlns:a="http://schemas.openxmlformats.org/drawingml/2006/main" name="Office Theme">
  <a:themeElements>
    <a:clrScheme name="ASD-ACSC harmonised">
      <a:dk1>
        <a:srgbClr val="072E57"/>
      </a:dk1>
      <a:lt1>
        <a:sysClr val="window" lastClr="FFFFFF"/>
      </a:lt1>
      <a:dk2>
        <a:srgbClr val="072E57"/>
      </a:dk2>
      <a:lt2>
        <a:srgbClr val="F2F2F2"/>
      </a:lt2>
      <a:accent1>
        <a:srgbClr val="006DB7"/>
      </a:accent1>
      <a:accent2>
        <a:srgbClr val="009E88"/>
      </a:accent2>
      <a:accent3>
        <a:srgbClr val="F5AE38"/>
      </a:accent3>
      <a:accent4>
        <a:srgbClr val="ED7A23"/>
      </a:accent4>
      <a:accent5>
        <a:srgbClr val="E92029"/>
      </a:accent5>
      <a:accent6>
        <a:srgbClr val="6950A1"/>
      </a:accent6>
      <a:hlink>
        <a:srgbClr val="00B5D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defRPr sz="1600" dirty="0" err="1">
            <a:solidFill>
              <a:srgbClr val="001D44"/>
            </a:solidFill>
            <a:effectLst/>
            <a:latin typeface="Calibri" panose="020F0502020204030204" pitchFamily="34" charset="0"/>
            <a:cs typeface="Calibri" panose="020F0502020204030204" pitchFamily="34" charset="0"/>
          </a:defRPr>
        </a:defPPr>
      </a:lstStyle>
    </a:txDef>
  </a:objectDefaults>
  <a:extraClrSchemeLst/>
  <a:extLst>
    <a:ext uri="{05A4C25C-085E-4340-85A3-A5531E510DB2}">
      <thm15:themeFamily xmlns:thm15="http://schemas.microsoft.com/office/thememl/2012/main" name="ASD-ACSC 16x9 template Aug2024.potx" id="{F60255E0-4108-4FB8-99F3-97122B12182A}" vid="{BC324B17-6CD7-4C56-97E6-108C0A5AA85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13829aca-c9e0-4f09-98d9-eb676f2f1066" xsi:nil="true"/>
    <lcf76f155ced4ddcb4097134ff3c332f xmlns="666efb30-2678-4858-b162-983968158e30">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824B7F6E302814C8127D1769DAA7DA6" ma:contentTypeVersion="11" ma:contentTypeDescription="Create a new document." ma:contentTypeScope="" ma:versionID="d77aee18283362bbe2556c66cdadb87e">
  <xsd:schema xmlns:xsd="http://www.w3.org/2001/XMLSchema" xmlns:xs="http://www.w3.org/2001/XMLSchema" xmlns:p="http://schemas.microsoft.com/office/2006/metadata/properties" xmlns:ns2="666efb30-2678-4858-b162-983968158e30" xmlns:ns3="13829aca-c9e0-4f09-98d9-eb676f2f1066" targetNamespace="http://schemas.microsoft.com/office/2006/metadata/properties" ma:root="true" ma:fieldsID="ec046cde678e17e5e9c1f726824a44f9" ns2:_="" ns3:_="">
    <xsd:import namespace="666efb30-2678-4858-b162-983968158e30"/>
    <xsd:import namespace="13829aca-c9e0-4f09-98d9-eb676f2f106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66efb30-2678-4858-b162-983968158e3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37a99db-23d5-4276-ae15-d2cd0b653fd7"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3829aca-c9e0-4f09-98d9-eb676f2f1066"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78318922-c6a4-4b62-8cfb-2305d889ffd3}" ma:internalName="TaxCatchAll" ma:showField="CatchAllData" ma:web="13829aca-c9e0-4f09-98d9-eb676f2f106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EB29175-6C80-456A-BEA5-008AF899C5ED}">
  <ds:schemaRefs>
    <ds:schemaRef ds:uri="http://schemas.microsoft.com/sharepoint/v3/contenttype/forms"/>
  </ds:schemaRefs>
</ds:datastoreItem>
</file>

<file path=customXml/itemProps2.xml><?xml version="1.0" encoding="utf-8"?>
<ds:datastoreItem xmlns:ds="http://schemas.openxmlformats.org/officeDocument/2006/customXml" ds:itemID="{8C2CEB49-09E5-4AF7-8526-F405CA6E2FB5}">
  <ds:schemaRefs>
    <ds:schemaRef ds:uri="http://schemas.microsoft.com/office/2006/metadata/properties"/>
    <ds:schemaRef ds:uri="http://purl.org/dc/dcmitype/"/>
    <ds:schemaRef ds:uri="13829aca-c9e0-4f09-98d9-eb676f2f1066"/>
    <ds:schemaRef ds:uri="http://purl.org/dc/elements/1.1/"/>
    <ds:schemaRef ds:uri="http://schemas.openxmlformats.org/package/2006/metadata/core-properties"/>
    <ds:schemaRef ds:uri="http://schemas.microsoft.com/office/infopath/2007/PartnerControls"/>
    <ds:schemaRef ds:uri="http://schemas.microsoft.com/office/2006/documentManagement/types"/>
    <ds:schemaRef ds:uri="http://purl.org/dc/terms/"/>
    <ds:schemaRef ds:uri="666efb30-2678-4858-b162-983968158e30"/>
    <ds:schemaRef ds:uri="http://www.w3.org/XML/1998/namespace"/>
  </ds:schemaRefs>
</ds:datastoreItem>
</file>

<file path=customXml/itemProps3.xml><?xml version="1.0" encoding="utf-8"?>
<ds:datastoreItem xmlns:ds="http://schemas.openxmlformats.org/officeDocument/2006/customXml" ds:itemID="{64C64115-9936-4B45-96C2-597F79E5145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66efb30-2678-4858-b162-983968158e30"/>
    <ds:schemaRef ds:uri="13829aca-c9e0-4f09-98d9-eb676f2f106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BN88057260</Template>
  <TotalTime>953</TotalTime>
  <Words>1313</Words>
  <Application>Microsoft Office PowerPoint</Application>
  <PresentationFormat>Widescreen</PresentationFormat>
  <Paragraphs>112</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MrEavesXLModOT-Bold</vt:lpstr>
      <vt:lpstr>MrEavesXLModOT-Reg</vt:lpstr>
      <vt:lpstr>Office Theme</vt:lpstr>
      <vt:lpstr>Cyber security micro-exercise</vt:lpstr>
      <vt:lpstr>Micro-exercise</vt:lpstr>
      <vt:lpstr>Context: Connecting securely</vt:lpstr>
      <vt:lpstr>Discussion: Question 1 of 3</vt:lpstr>
      <vt:lpstr>Discussion: Question 1 of 3</vt:lpstr>
      <vt:lpstr>Discussion: Question 2 of 3</vt:lpstr>
      <vt:lpstr>Discussion: Question 2 of 3</vt:lpstr>
      <vt:lpstr>Discussion: Question 3 of 3</vt:lpstr>
      <vt:lpstr>Discussion: Question 3 of 3</vt:lpstr>
      <vt:lpstr>Case study: Man in the middle</vt:lpstr>
      <vt:lpstr>Scenario: Connecting securely</vt:lpstr>
      <vt:lpstr>Scenario: Your response</vt:lpstr>
      <vt:lpstr>Scenario: Your response</vt:lpstr>
      <vt:lpstr>Advice: Connecting securely</vt:lpstr>
      <vt:lpstr>Conclusion: Connecting securely</vt:lpstr>
      <vt:lpstr>End of exercise Thank you for your participation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Cybersecurity exercise</dc:title>
  <cp:lastModifiedBy>Boyle, Josh MR 2</cp:lastModifiedBy>
  <cp:revision>55</cp:revision>
  <dcterms:created xsi:type="dcterms:W3CDTF">2024-09-17T23:26:14Z</dcterms:created>
  <dcterms:modified xsi:type="dcterms:W3CDTF">2025-06-19T07:47:32Z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hecked by">
    <vt:lpwstr>32123</vt:lpwstr>
  </property>
  <property fmtid="{D5CDD505-2E9C-101B-9397-08002B2CF9AE}" pid="3" name="Objective-Id">
    <vt:lpwstr>BN93289223</vt:lpwstr>
  </property>
  <property fmtid="{D5CDD505-2E9C-101B-9397-08002B2CF9AE}" pid="4" name="Objective-Title">
    <vt:lpwstr>ASD-ACSC Presentation - Harmonised 16x9</vt:lpwstr>
  </property>
  <property fmtid="{D5CDD505-2E9C-101B-9397-08002B2CF9AE}" pid="5" name="Objective-Comment">
    <vt:lpwstr/>
  </property>
  <property fmtid="{D5CDD505-2E9C-101B-9397-08002B2CF9AE}" pid="6" name="Objective-CreationStamp">
    <vt:filetime>2024-11-28T22:21:31Z</vt:filetime>
  </property>
  <property fmtid="{D5CDD505-2E9C-101B-9397-08002B2CF9AE}" pid="7" name="Objective-IsApproved">
    <vt:bool>false</vt:bool>
  </property>
  <property fmtid="{D5CDD505-2E9C-101B-9397-08002B2CF9AE}" pid="8" name="Objective-IsPublished">
    <vt:bool>false</vt:bool>
  </property>
  <property fmtid="{D5CDD505-2E9C-101B-9397-08002B2CF9AE}" pid="9" name="Objective-DatePublished">
    <vt:lpwstr/>
  </property>
  <property fmtid="{D5CDD505-2E9C-101B-9397-08002B2CF9AE}" pid="10" name="Objective-ModificationStamp">
    <vt:filetime>2025-02-03T05:10:50Z</vt:filetime>
  </property>
  <property fmtid="{D5CDD505-2E9C-101B-9397-08002B2CF9AE}" pid="11" name="Objective-Owner">
    <vt:lpwstr>Boag, Susanne Ms</vt:lpwstr>
  </property>
  <property fmtid="{D5CDD505-2E9C-101B-9397-08002B2CF9AE}" pid="12" name="Objective-Path">
    <vt:lpwstr>Objective Global Folder - PROD:Statutory Agencies:Australian Signals Directorate:ASD : Australian Signals Directorate:Pre-REDSPICE ASD Structure:ACSC GROUP:PEP - PARTNERSHIPS ENGAGEMENT AND PROGRAMS DIVISION:Ministerial Media &amp; Communications Branch (MMC </vt:lpwstr>
  </property>
  <property fmtid="{D5CDD505-2E9C-101B-9397-08002B2CF9AE}" pid="13" name="Objective-Parent">
    <vt:lpwstr>Templates (Word &amp; PPT)</vt:lpwstr>
  </property>
  <property fmtid="{D5CDD505-2E9C-101B-9397-08002B2CF9AE}" pid="14" name="Objective-State">
    <vt:lpwstr>Being Edited</vt:lpwstr>
  </property>
  <property fmtid="{D5CDD505-2E9C-101B-9397-08002B2CF9AE}" pid="15" name="Objective-Version">
    <vt:lpwstr>0.3</vt:lpwstr>
  </property>
  <property fmtid="{D5CDD505-2E9C-101B-9397-08002B2CF9AE}" pid="16" name="Objective-VersionNumber">
    <vt:i4>3</vt:i4>
  </property>
  <property fmtid="{D5CDD505-2E9C-101B-9397-08002B2CF9AE}" pid="17" name="Objective-VersionComment">
    <vt:lpwstr/>
  </property>
  <property fmtid="{D5CDD505-2E9C-101B-9397-08002B2CF9AE}" pid="18" name="Objective-FileNumber">
    <vt:lpwstr/>
  </property>
  <property fmtid="{D5CDD505-2E9C-101B-9397-08002B2CF9AE}" pid="19" name="Objective-Classification">
    <vt:lpwstr>[Inherited - Protected]</vt:lpwstr>
  </property>
  <property fmtid="{D5CDD505-2E9C-101B-9397-08002B2CF9AE}" pid="20" name="Objective-Caveats">
    <vt:lpwstr/>
  </property>
  <property fmtid="{D5CDD505-2E9C-101B-9397-08002B2CF9AE}" pid="21" name="Objective-Document Type [system]">
    <vt:lpwstr/>
  </property>
  <property fmtid="{D5CDD505-2E9C-101B-9397-08002B2CF9AE}" pid="22" name="Objective-Reason for Security Classification Change [system]">
    <vt:lpwstr/>
  </property>
  <property fmtid="{D5CDD505-2E9C-101B-9397-08002B2CF9AE}" pid="23" name="ContentTypeId">
    <vt:lpwstr>0x0101006824B7F6E302814C8127D1769DAA7DA6</vt:lpwstr>
  </property>
  <property fmtid="{D5CDD505-2E9C-101B-9397-08002B2CF9AE}" pid="24" name="MediaServiceImageTags">
    <vt:lpwstr/>
  </property>
</Properties>
</file>