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authors.xml" ContentType="application/vnd.ms-powerpoint.author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8"/>
  </p:notesMasterIdLst>
  <p:handoutMasterIdLst>
    <p:handoutMasterId r:id="rId29"/>
  </p:handoutMasterIdLst>
  <p:sldIdLst>
    <p:sldId id="266" r:id="rId5"/>
    <p:sldId id="265" r:id="rId6"/>
    <p:sldId id="292" r:id="rId7"/>
    <p:sldId id="272" r:id="rId8"/>
    <p:sldId id="273" r:id="rId9"/>
    <p:sldId id="281" r:id="rId10"/>
    <p:sldId id="280" r:id="rId11"/>
    <p:sldId id="282" r:id="rId12"/>
    <p:sldId id="283" r:id="rId13"/>
    <p:sldId id="284" r:id="rId14"/>
    <p:sldId id="285" r:id="rId15"/>
    <p:sldId id="286" r:id="rId16"/>
    <p:sldId id="287" r:id="rId17"/>
    <p:sldId id="288" r:id="rId18"/>
    <p:sldId id="289" r:id="rId19"/>
    <p:sldId id="291" r:id="rId20"/>
    <p:sldId id="290" r:id="rId21"/>
    <p:sldId id="275" r:id="rId22"/>
    <p:sldId id="276" r:id="rId23"/>
    <p:sldId id="277" r:id="rId24"/>
    <p:sldId id="278" r:id="rId25"/>
    <p:sldId id="279" r:id="rId26"/>
    <p:sldId id="268"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7242" userDrawn="1">
          <p15:clr>
            <a:srgbClr val="A4A3A4"/>
          </p15:clr>
        </p15:guide>
        <p15:guide id="3" pos="43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C27BE5C-B580-F002-6041-666DC95B3B52}" name="Li, Shannon MS" initials="LS" userId="S::shannon.li@defence.gov.au::a8acffef-deef-4eee-9f44-199d7e127dd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6FE"/>
    <a:srgbClr val="000000"/>
    <a:srgbClr val="001D44"/>
    <a:srgbClr val="80C58C"/>
    <a:srgbClr val="F58146"/>
    <a:srgbClr val="F50C46"/>
    <a:srgbClr val="E04964"/>
    <a:srgbClr val="4151A3"/>
    <a:srgbClr val="00B5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0D17567-1384-2655-3DC8-9DECF5B37043}" v="4" dt="2025-06-20T07:58:31.1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5907" autoAdjust="0"/>
  </p:normalViewPr>
  <p:slideViewPr>
    <p:cSldViewPr snapToGrid="0">
      <p:cViewPr>
        <p:scale>
          <a:sx n="125" d="100"/>
          <a:sy n="125" d="100"/>
        </p:scale>
        <p:origin x="1668" y="840"/>
      </p:cViewPr>
      <p:guideLst>
        <p:guide orient="horz" pos="187"/>
        <p:guide pos="7242"/>
        <p:guide pos="4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yle, Josh MR 2" userId="S::josh.boyle2@defence.gov.au::0c723b92-23be-49c8-bcb6-0bf5ff9aa284" providerId="AD" clId="Web-{FB6C6874-2320-2804-BCDF-8A54716B64F4}"/>
    <pc:docChg chg="modSld">
      <pc:chgData name="Boyle, Josh MR 2" userId="S::josh.boyle2@defence.gov.au::0c723b92-23be-49c8-bcb6-0bf5ff9aa284" providerId="AD" clId="Web-{FB6C6874-2320-2804-BCDF-8A54716B64F4}" dt="2025-05-05T02:35:16.206" v="17" actId="20577"/>
      <pc:docMkLst>
        <pc:docMk/>
      </pc:docMkLst>
      <pc:sldChg chg="modSp modCm">
        <pc:chgData name="Boyle, Josh MR 2" userId="S::josh.boyle2@defence.gov.au::0c723b92-23be-49c8-bcb6-0bf5ff9aa284" providerId="AD" clId="Web-{FB6C6874-2320-2804-BCDF-8A54716B64F4}" dt="2025-05-05T02:33:30.765" v="14" actId="20577"/>
        <pc:sldMkLst>
          <pc:docMk/>
          <pc:sldMk cId="2613135744" sldId="278"/>
        </pc:sldMkLst>
        <pc:spChg chg="mod">
          <ac:chgData name="Boyle, Josh MR 2" userId="S::josh.boyle2@defence.gov.au::0c723b92-23be-49c8-bcb6-0bf5ff9aa284" providerId="AD" clId="Web-{FB6C6874-2320-2804-BCDF-8A54716B64F4}" dt="2025-05-05T02:33:30.765" v="14" actId="20577"/>
          <ac:spMkLst>
            <pc:docMk/>
            <pc:sldMk cId="2613135744" sldId="278"/>
            <ac:spMk id="23" creationId="{00000000-0000-0000-0000-000000000000}"/>
          </ac:spMkLst>
        </pc:spChg>
        <pc:extLst>
          <p:ext xmlns:p="http://schemas.openxmlformats.org/presentationml/2006/main" uri="{D6D511B9-2390-475A-947B-AFAB55BFBCF1}">
            <pc226:cmChg xmlns:pc226="http://schemas.microsoft.com/office/powerpoint/2022/06/main/command" chg="mod">
              <pc226:chgData name="Boyle, Josh MR 2" userId="S::josh.boyle2@defence.gov.au::0c723b92-23be-49c8-bcb6-0bf5ff9aa284" providerId="AD" clId="Web-{FB6C6874-2320-2804-BCDF-8A54716B64F4}" dt="2025-05-05T02:32:32.169" v="13" actId="20577"/>
              <pc2:cmMkLst xmlns:pc2="http://schemas.microsoft.com/office/powerpoint/2019/9/main/command">
                <pc:docMk/>
                <pc:sldMk cId="2613135744" sldId="278"/>
                <pc2:cmMk id="{4CA27626-E1F5-417C-9C18-01A10C844F6F}"/>
              </pc2:cmMkLst>
            </pc226:cmChg>
            <pc226:cmChg xmlns:pc226="http://schemas.microsoft.com/office/powerpoint/2022/06/main/command" chg="mod">
              <pc226:chgData name="Boyle, Josh MR 2" userId="S::josh.boyle2@defence.gov.au::0c723b92-23be-49c8-bcb6-0bf5ff9aa284" providerId="AD" clId="Web-{FB6C6874-2320-2804-BCDF-8A54716B64F4}" dt="2025-05-05T02:32:32.169" v="13" actId="20577"/>
              <pc2:cmMkLst xmlns:pc2="http://schemas.microsoft.com/office/powerpoint/2019/9/main/command">
                <pc:docMk/>
                <pc:sldMk cId="2613135744" sldId="278"/>
                <pc2:cmMk id="{9A3846D7-640C-4922-B3EA-AECEDD26C9B2}"/>
              </pc2:cmMkLst>
            </pc226:cmChg>
            <pc226:cmChg xmlns:pc226="http://schemas.microsoft.com/office/powerpoint/2022/06/main/command" chg="mod">
              <pc226:chgData name="Boyle, Josh MR 2" userId="S::josh.boyle2@defence.gov.au::0c723b92-23be-49c8-bcb6-0bf5ff9aa284" providerId="AD" clId="Web-{FB6C6874-2320-2804-BCDF-8A54716B64F4}" dt="2025-05-05T02:32:32.169" v="13" actId="20577"/>
              <pc2:cmMkLst xmlns:pc2="http://schemas.microsoft.com/office/powerpoint/2019/9/main/command">
                <pc:docMk/>
                <pc:sldMk cId="2613135744" sldId="278"/>
                <pc2:cmMk id="{4242F1F8-4039-474A-9A6F-9BB010E89412}"/>
              </pc2:cmMkLst>
            </pc226:cmChg>
            <pc226:cmChg xmlns:pc226="http://schemas.microsoft.com/office/powerpoint/2022/06/main/command" chg="mod">
              <pc226:chgData name="Boyle, Josh MR 2" userId="S::josh.boyle2@defence.gov.au::0c723b92-23be-49c8-bcb6-0bf5ff9aa284" providerId="AD" clId="Web-{FB6C6874-2320-2804-BCDF-8A54716B64F4}" dt="2025-05-05T02:32:32.169" v="13" actId="20577"/>
              <pc2:cmMkLst xmlns:pc2="http://schemas.microsoft.com/office/powerpoint/2019/9/main/command">
                <pc:docMk/>
                <pc:sldMk cId="2613135744" sldId="278"/>
                <pc2:cmMk id="{9658EEFE-8713-430A-B99E-17948F5CC40B}"/>
              </pc2:cmMkLst>
            </pc226:cmChg>
          </p:ext>
        </pc:extLst>
      </pc:sldChg>
      <pc:sldChg chg="modSp">
        <pc:chgData name="Boyle, Josh MR 2" userId="S::josh.boyle2@defence.gov.au::0c723b92-23be-49c8-bcb6-0bf5ff9aa284" providerId="AD" clId="Web-{FB6C6874-2320-2804-BCDF-8A54716B64F4}" dt="2025-05-05T02:34:47.174" v="16" actId="20577"/>
        <pc:sldMkLst>
          <pc:docMk/>
          <pc:sldMk cId="2504219577" sldId="279"/>
        </pc:sldMkLst>
        <pc:spChg chg="mod">
          <ac:chgData name="Boyle, Josh MR 2" userId="S::josh.boyle2@defence.gov.au::0c723b92-23be-49c8-bcb6-0bf5ff9aa284" providerId="AD" clId="Web-{FB6C6874-2320-2804-BCDF-8A54716B64F4}" dt="2025-05-05T02:34:47.174" v="16" actId="20577"/>
          <ac:spMkLst>
            <pc:docMk/>
            <pc:sldMk cId="2504219577" sldId="279"/>
            <ac:spMk id="23" creationId="{00000000-0000-0000-0000-000000000000}"/>
          </ac:spMkLst>
        </pc:spChg>
      </pc:sldChg>
      <pc:sldChg chg="modSp">
        <pc:chgData name="Boyle, Josh MR 2" userId="S::josh.boyle2@defence.gov.au::0c723b92-23be-49c8-bcb6-0bf5ff9aa284" providerId="AD" clId="Web-{FB6C6874-2320-2804-BCDF-8A54716B64F4}" dt="2025-05-05T02:35:16.206" v="17" actId="20577"/>
        <pc:sldMkLst>
          <pc:docMk/>
          <pc:sldMk cId="691185638" sldId="290"/>
        </pc:sldMkLst>
        <pc:spChg chg="mod">
          <ac:chgData name="Boyle, Josh MR 2" userId="S::josh.boyle2@defence.gov.au::0c723b92-23be-49c8-bcb6-0bf5ff9aa284" providerId="AD" clId="Web-{FB6C6874-2320-2804-BCDF-8A54716B64F4}" dt="2025-05-05T02:35:16.206" v="17" actId="20577"/>
          <ac:spMkLst>
            <pc:docMk/>
            <pc:sldMk cId="691185638" sldId="290"/>
            <ac:spMk id="8" creationId="{B3F673FD-0D75-CF87-FDA6-E0EA89B26ABB}"/>
          </ac:spMkLst>
        </pc:spChg>
      </pc:sldChg>
    </pc:docChg>
  </pc:docChgLst>
  <pc:docChgLst>
    <pc:chgData name="Seith, Campbell MR" userId="S::campbell.seith@defence.gov.au::7b94c984-f0e3-4159-8f53-311ff9197c66" providerId="AD" clId="Web-{CC2E4052-6D8C-3465-03DF-35827D18B58A}"/>
    <pc:docChg chg="addSld delSld modSld">
      <pc:chgData name="Seith, Campbell MR" userId="S::campbell.seith@defence.gov.au::7b94c984-f0e3-4159-8f53-311ff9197c66" providerId="AD" clId="Web-{CC2E4052-6D8C-3465-03DF-35827D18B58A}" dt="2025-04-23T01:34:13.019" v="3952" actId="20577"/>
      <pc:docMkLst>
        <pc:docMk/>
      </pc:docMkLst>
      <pc:sldChg chg="modSp">
        <pc:chgData name="Seith, Campbell MR" userId="S::campbell.seith@defence.gov.au::7b94c984-f0e3-4159-8f53-311ff9197c66" providerId="AD" clId="Web-{CC2E4052-6D8C-3465-03DF-35827D18B58A}" dt="2025-04-22T23:44:39.001" v="245" actId="20577"/>
        <pc:sldMkLst>
          <pc:docMk/>
          <pc:sldMk cId="3470091478" sldId="265"/>
        </pc:sldMkLst>
        <pc:spChg chg="mod">
          <ac:chgData name="Seith, Campbell MR" userId="S::campbell.seith@defence.gov.au::7b94c984-f0e3-4159-8f53-311ff9197c66" providerId="AD" clId="Web-{CC2E4052-6D8C-3465-03DF-35827D18B58A}" dt="2025-04-22T23:40:21.320" v="27" actId="20577"/>
          <ac:spMkLst>
            <pc:docMk/>
            <pc:sldMk cId="3470091478" sldId="265"/>
            <ac:spMk id="21" creationId="{00000000-0000-0000-0000-000000000000}"/>
          </ac:spMkLst>
        </pc:spChg>
        <pc:spChg chg="mod">
          <ac:chgData name="Seith, Campbell MR" userId="S::campbell.seith@defence.gov.au::7b94c984-f0e3-4159-8f53-311ff9197c66" providerId="AD" clId="Web-{CC2E4052-6D8C-3465-03DF-35827D18B58A}" dt="2025-04-22T23:43:29.108" v="161" actId="20577"/>
          <ac:spMkLst>
            <pc:docMk/>
            <pc:sldMk cId="3470091478" sldId="265"/>
            <ac:spMk id="23" creationId="{00000000-0000-0000-0000-000000000000}"/>
          </ac:spMkLst>
        </pc:spChg>
        <pc:spChg chg="mod">
          <ac:chgData name="Seith, Campbell MR" userId="S::campbell.seith@defence.gov.au::7b94c984-f0e3-4159-8f53-311ff9197c66" providerId="AD" clId="Web-{CC2E4052-6D8C-3465-03DF-35827D18B58A}" dt="2025-04-22T23:44:39.001" v="245" actId="20577"/>
          <ac:spMkLst>
            <pc:docMk/>
            <pc:sldMk cId="3470091478" sldId="265"/>
            <ac:spMk id="24" creationId="{00000000-0000-0000-0000-000000000000}"/>
          </ac:spMkLst>
        </pc:spChg>
      </pc:sldChg>
      <pc:sldChg chg="addSp delSp modSp">
        <pc:chgData name="Seith, Campbell MR" userId="S::campbell.seith@defence.gov.au::7b94c984-f0e3-4159-8f53-311ff9197c66" providerId="AD" clId="Web-{CC2E4052-6D8C-3465-03DF-35827D18B58A}" dt="2025-04-22T23:36:42.406" v="14" actId="1076"/>
        <pc:sldMkLst>
          <pc:docMk/>
          <pc:sldMk cId="3041181174" sldId="266"/>
        </pc:sldMkLst>
        <pc:spChg chg="del">
          <ac:chgData name="Seith, Campbell MR" userId="S::campbell.seith@defence.gov.au::7b94c984-f0e3-4159-8f53-311ff9197c66" providerId="AD" clId="Web-{CC2E4052-6D8C-3465-03DF-35827D18B58A}" dt="2025-04-22T23:36:04.248" v="8"/>
          <ac:spMkLst>
            <pc:docMk/>
            <pc:sldMk cId="3041181174" sldId="266"/>
            <ac:spMk id="2" creationId="{00000000-0000-0000-0000-000000000000}"/>
          </ac:spMkLst>
        </pc:spChg>
        <pc:spChg chg="mod">
          <ac:chgData name="Seith, Campbell MR" userId="S::campbell.seith@defence.gov.au::7b94c984-f0e3-4159-8f53-311ff9197c66" providerId="AD" clId="Web-{CC2E4052-6D8C-3465-03DF-35827D18B58A}" dt="2025-04-22T23:29:22.547" v="6" actId="20577"/>
          <ac:spMkLst>
            <pc:docMk/>
            <pc:sldMk cId="3041181174" sldId="266"/>
            <ac:spMk id="13" creationId="{00000000-0000-0000-0000-000000000000}"/>
          </ac:spMkLst>
        </pc:spChg>
        <pc:picChg chg="add mod">
          <ac:chgData name="Seith, Campbell MR" userId="S::campbell.seith@defence.gov.au::7b94c984-f0e3-4159-8f53-311ff9197c66" providerId="AD" clId="Web-{CC2E4052-6D8C-3465-03DF-35827D18B58A}" dt="2025-04-22T23:36:42.406" v="14" actId="1076"/>
          <ac:picMkLst>
            <pc:docMk/>
            <pc:sldMk cId="3041181174" sldId="266"/>
            <ac:picMk id="3" creationId="{4A750FCF-ACA5-C189-B6E1-8619443F5B6E}"/>
          </ac:picMkLst>
        </pc:picChg>
      </pc:sldChg>
      <pc:sldChg chg="addSp delSp modSp">
        <pc:chgData name="Seith, Campbell MR" userId="S::campbell.seith@defence.gov.au::7b94c984-f0e3-4159-8f53-311ff9197c66" providerId="AD" clId="Web-{CC2E4052-6D8C-3465-03DF-35827D18B58A}" dt="2025-04-22T23:40:05.366" v="22" actId="20577"/>
        <pc:sldMkLst>
          <pc:docMk/>
          <pc:sldMk cId="254698354" sldId="270"/>
        </pc:sldMkLst>
        <pc:spChg chg="del">
          <ac:chgData name="Seith, Campbell MR" userId="S::campbell.seith@defence.gov.au::7b94c984-f0e3-4159-8f53-311ff9197c66" providerId="AD" clId="Web-{CC2E4052-6D8C-3465-03DF-35827D18B58A}" dt="2025-04-22T23:37:47.533" v="15"/>
          <ac:spMkLst>
            <pc:docMk/>
            <pc:sldMk cId="254698354" sldId="270"/>
            <ac:spMk id="3" creationId="{00000000-0000-0000-0000-000000000000}"/>
          </ac:spMkLst>
        </pc:spChg>
        <pc:spChg chg="add mod">
          <ac:chgData name="Seith, Campbell MR" userId="S::campbell.seith@defence.gov.au::7b94c984-f0e3-4159-8f53-311ff9197c66" providerId="AD" clId="Web-{CC2E4052-6D8C-3465-03DF-35827D18B58A}" dt="2025-04-22T23:40:05.366" v="22" actId="20577"/>
          <ac:spMkLst>
            <pc:docMk/>
            <pc:sldMk cId="254698354" sldId="270"/>
            <ac:spMk id="4" creationId="{34135D82-ECBE-BF82-A009-2CD0B433E818}"/>
          </ac:spMkLst>
        </pc:spChg>
      </pc:sldChg>
      <pc:sldChg chg="addSp modSp">
        <pc:chgData name="Seith, Campbell MR" userId="S::campbell.seith@defence.gov.au::7b94c984-f0e3-4159-8f53-311ff9197c66" providerId="AD" clId="Web-{CC2E4052-6D8C-3465-03DF-35827D18B58A}" dt="2025-04-23T00:30:26.674" v="596" actId="20577"/>
        <pc:sldMkLst>
          <pc:docMk/>
          <pc:sldMk cId="2513936866" sldId="272"/>
        </pc:sldMkLst>
        <pc:spChg chg="mod">
          <ac:chgData name="Seith, Campbell MR" userId="S::campbell.seith@defence.gov.au::7b94c984-f0e3-4159-8f53-311ff9197c66" providerId="AD" clId="Web-{CC2E4052-6D8C-3465-03DF-35827D18B58A}" dt="2025-04-23T00:30:26.674" v="596" actId="20577"/>
          <ac:spMkLst>
            <pc:docMk/>
            <pc:sldMk cId="2513936866" sldId="272"/>
            <ac:spMk id="21" creationId="{00000000-0000-0000-0000-000000000000}"/>
          </ac:spMkLst>
        </pc:spChg>
        <pc:spChg chg="mod">
          <ac:chgData name="Seith, Campbell MR" userId="S::campbell.seith@defence.gov.au::7b94c984-f0e3-4159-8f53-311ff9197c66" providerId="AD" clId="Web-{CC2E4052-6D8C-3465-03DF-35827D18B58A}" dt="2025-04-22T23:47:50.554" v="296" actId="20577"/>
          <ac:spMkLst>
            <pc:docMk/>
            <pc:sldMk cId="2513936866" sldId="272"/>
            <ac:spMk id="23" creationId="{00000000-0000-0000-0000-000000000000}"/>
          </ac:spMkLst>
        </pc:spChg>
        <pc:picChg chg="add mod">
          <ac:chgData name="Seith, Campbell MR" userId="S::campbell.seith@defence.gov.au::7b94c984-f0e3-4159-8f53-311ff9197c66" providerId="AD" clId="Web-{CC2E4052-6D8C-3465-03DF-35827D18B58A}" dt="2025-04-22T23:47:56.648" v="297" actId="14100"/>
          <ac:picMkLst>
            <pc:docMk/>
            <pc:sldMk cId="2513936866" sldId="272"/>
            <ac:picMk id="2" creationId="{E391E3D0-0FD7-DE68-2C44-F0D2AF4EC4E5}"/>
          </ac:picMkLst>
        </pc:picChg>
      </pc:sldChg>
      <pc:sldChg chg="addSp delSp modSp">
        <pc:chgData name="Seith, Campbell MR" userId="S::campbell.seith@defence.gov.au::7b94c984-f0e3-4159-8f53-311ff9197c66" providerId="AD" clId="Web-{CC2E4052-6D8C-3465-03DF-35827D18B58A}" dt="2025-04-23T00:30:31.377" v="604" actId="20577"/>
        <pc:sldMkLst>
          <pc:docMk/>
          <pc:sldMk cId="3809384499" sldId="273"/>
        </pc:sldMkLst>
        <pc:spChg chg="add del">
          <ac:chgData name="Seith, Campbell MR" userId="S::campbell.seith@defence.gov.au::7b94c984-f0e3-4159-8f53-311ff9197c66" providerId="AD" clId="Web-{CC2E4052-6D8C-3465-03DF-35827D18B58A}" dt="2025-04-22T23:48:40.556" v="317"/>
          <ac:spMkLst>
            <pc:docMk/>
            <pc:sldMk cId="3809384499" sldId="273"/>
            <ac:spMk id="3" creationId="{860C0564-BF15-1CCB-8281-9C21CC989B1A}"/>
          </ac:spMkLst>
        </pc:spChg>
        <pc:spChg chg="add del mod">
          <ac:chgData name="Seith, Campbell MR" userId="S::campbell.seith@defence.gov.au::7b94c984-f0e3-4159-8f53-311ff9197c66" providerId="AD" clId="Web-{CC2E4052-6D8C-3465-03DF-35827D18B58A}" dt="2025-04-22T23:48:59.463" v="323"/>
          <ac:spMkLst>
            <pc:docMk/>
            <pc:sldMk cId="3809384499" sldId="273"/>
            <ac:spMk id="6" creationId="{3DE38321-9305-F1B0-44FB-CCF29DC1755C}"/>
          </ac:spMkLst>
        </pc:spChg>
        <pc:spChg chg="mod">
          <ac:chgData name="Seith, Campbell MR" userId="S::campbell.seith@defence.gov.au::7b94c984-f0e3-4159-8f53-311ff9197c66" providerId="AD" clId="Web-{CC2E4052-6D8C-3465-03DF-35827D18B58A}" dt="2025-04-23T00:20:18.034" v="472" actId="20577"/>
          <ac:spMkLst>
            <pc:docMk/>
            <pc:sldMk cId="3809384499" sldId="273"/>
            <ac:spMk id="8" creationId="{00000000-0000-0000-0000-000000000000}"/>
          </ac:spMkLst>
        </pc:spChg>
        <pc:spChg chg="add mod">
          <ac:chgData name="Seith, Campbell MR" userId="S::campbell.seith@defence.gov.au::7b94c984-f0e3-4159-8f53-311ff9197c66" providerId="AD" clId="Web-{CC2E4052-6D8C-3465-03DF-35827D18B58A}" dt="2025-04-22T23:49:02.463" v="324" actId="1076"/>
          <ac:spMkLst>
            <pc:docMk/>
            <pc:sldMk cId="3809384499" sldId="273"/>
            <ac:spMk id="9" creationId="{9BE9D5BB-E278-4D39-43D3-795C9D78F141}"/>
          </ac:spMkLst>
        </pc:spChg>
        <pc:spChg chg="mod">
          <ac:chgData name="Seith, Campbell MR" userId="S::campbell.seith@defence.gov.au::7b94c984-f0e3-4159-8f53-311ff9197c66" providerId="AD" clId="Web-{CC2E4052-6D8C-3465-03DF-35827D18B58A}" dt="2025-04-23T00:30:31.377" v="604" actId="20577"/>
          <ac:spMkLst>
            <pc:docMk/>
            <pc:sldMk cId="3809384499" sldId="273"/>
            <ac:spMk id="21" creationId="{00000000-0000-0000-0000-000000000000}"/>
          </ac:spMkLst>
        </pc:spChg>
        <pc:spChg chg="del mod">
          <ac:chgData name="Seith, Campbell MR" userId="S::campbell.seith@defence.gov.au::7b94c984-f0e3-4159-8f53-311ff9197c66" providerId="AD" clId="Web-{CC2E4052-6D8C-3465-03DF-35827D18B58A}" dt="2025-04-22T23:48:56.025" v="320"/>
          <ac:spMkLst>
            <pc:docMk/>
            <pc:sldMk cId="3809384499" sldId="273"/>
            <ac:spMk id="23" creationId="{00000000-0000-0000-0000-000000000000}"/>
          </ac:spMkLst>
        </pc:spChg>
        <pc:picChg chg="add del">
          <ac:chgData name="Seith, Campbell MR" userId="S::campbell.seith@defence.gov.au::7b94c984-f0e3-4159-8f53-311ff9197c66" providerId="AD" clId="Web-{CC2E4052-6D8C-3465-03DF-35827D18B58A}" dt="2025-04-22T23:52:25.330" v="429"/>
          <ac:picMkLst>
            <pc:docMk/>
            <pc:sldMk cId="3809384499" sldId="273"/>
            <ac:picMk id="11" creationId="{75498E80-8C86-BABF-671F-2DD309EAAD12}"/>
          </ac:picMkLst>
        </pc:picChg>
        <pc:picChg chg="add mod">
          <ac:chgData name="Seith, Campbell MR" userId="S::campbell.seith@defence.gov.au::7b94c984-f0e3-4159-8f53-311ff9197c66" providerId="AD" clId="Web-{CC2E4052-6D8C-3465-03DF-35827D18B58A}" dt="2025-04-23T00:15:45.058" v="438" actId="14100"/>
          <ac:picMkLst>
            <pc:docMk/>
            <pc:sldMk cId="3809384499" sldId="273"/>
            <ac:picMk id="12" creationId="{BEFB2E53-02B3-A123-14B8-7E33BB37052A}"/>
          </ac:picMkLst>
        </pc:picChg>
      </pc:sldChg>
      <pc:sldChg chg="del">
        <pc:chgData name="Seith, Campbell MR" userId="S::campbell.seith@defence.gov.au::7b94c984-f0e3-4159-8f53-311ff9197c66" providerId="AD" clId="Web-{CC2E4052-6D8C-3465-03DF-35827D18B58A}" dt="2025-04-23T01:02:21.533" v="1560"/>
        <pc:sldMkLst>
          <pc:docMk/>
          <pc:sldMk cId="3232769349" sldId="274"/>
        </pc:sldMkLst>
      </pc:sldChg>
      <pc:sldChg chg="modSp">
        <pc:chgData name="Seith, Campbell MR" userId="S::campbell.seith@defence.gov.au::7b94c984-f0e3-4159-8f53-311ff9197c66" providerId="AD" clId="Web-{CC2E4052-6D8C-3465-03DF-35827D18B58A}" dt="2025-04-23T01:05:40.132" v="1938" actId="20577"/>
        <pc:sldMkLst>
          <pc:docMk/>
          <pc:sldMk cId="856666071" sldId="275"/>
        </pc:sldMkLst>
        <pc:spChg chg="mod">
          <ac:chgData name="Seith, Campbell MR" userId="S::campbell.seith@defence.gov.au::7b94c984-f0e3-4159-8f53-311ff9197c66" providerId="AD" clId="Web-{CC2E4052-6D8C-3465-03DF-35827D18B58A}" dt="2025-04-23T01:02:35.346" v="1578" actId="20577"/>
          <ac:spMkLst>
            <pc:docMk/>
            <pc:sldMk cId="856666071" sldId="275"/>
            <ac:spMk id="21" creationId="{00000000-0000-0000-0000-000000000000}"/>
          </ac:spMkLst>
        </pc:spChg>
        <pc:spChg chg="mod">
          <ac:chgData name="Seith, Campbell MR" userId="S::campbell.seith@defence.gov.au::7b94c984-f0e3-4159-8f53-311ff9197c66" providerId="AD" clId="Web-{CC2E4052-6D8C-3465-03DF-35827D18B58A}" dt="2025-04-23T01:04:47.537" v="1784" actId="20577"/>
          <ac:spMkLst>
            <pc:docMk/>
            <pc:sldMk cId="856666071" sldId="275"/>
            <ac:spMk id="23" creationId="{00000000-0000-0000-0000-000000000000}"/>
          </ac:spMkLst>
        </pc:spChg>
        <pc:spChg chg="mod">
          <ac:chgData name="Seith, Campbell MR" userId="S::campbell.seith@defence.gov.au::7b94c984-f0e3-4159-8f53-311ff9197c66" providerId="AD" clId="Web-{CC2E4052-6D8C-3465-03DF-35827D18B58A}" dt="2025-04-23T01:05:40.132" v="1938" actId="20577"/>
          <ac:spMkLst>
            <pc:docMk/>
            <pc:sldMk cId="856666071" sldId="275"/>
            <ac:spMk id="24" creationId="{00000000-0000-0000-0000-000000000000}"/>
          </ac:spMkLst>
        </pc:spChg>
      </pc:sldChg>
      <pc:sldChg chg="addSp modSp">
        <pc:chgData name="Seith, Campbell MR" userId="S::campbell.seith@defence.gov.au::7b94c984-f0e3-4159-8f53-311ff9197c66" providerId="AD" clId="Web-{CC2E4052-6D8C-3465-03DF-35827D18B58A}" dt="2025-04-23T01:15:24.584" v="2053"/>
        <pc:sldMkLst>
          <pc:docMk/>
          <pc:sldMk cId="2744350947" sldId="276"/>
        </pc:sldMkLst>
        <pc:spChg chg="add mod">
          <ac:chgData name="Seith, Campbell MR" userId="S::campbell.seith@defence.gov.au::7b94c984-f0e3-4159-8f53-311ff9197c66" providerId="AD" clId="Web-{CC2E4052-6D8C-3465-03DF-35827D18B58A}" dt="2025-04-23T01:15:24.584" v="2053"/>
          <ac:spMkLst>
            <pc:docMk/>
            <pc:sldMk cId="2744350947" sldId="276"/>
            <ac:spMk id="3" creationId="{50BE499E-8C03-0F6A-8E42-A51B25A96E58}"/>
          </ac:spMkLst>
        </pc:spChg>
        <pc:spChg chg="mod">
          <ac:chgData name="Seith, Campbell MR" userId="S::campbell.seith@defence.gov.au::7b94c984-f0e3-4159-8f53-311ff9197c66" providerId="AD" clId="Web-{CC2E4052-6D8C-3465-03DF-35827D18B58A}" dt="2025-04-23T01:14:30.942" v="2052" actId="20577"/>
          <ac:spMkLst>
            <pc:docMk/>
            <pc:sldMk cId="2744350947" sldId="276"/>
            <ac:spMk id="9" creationId="{00000000-0000-0000-0000-000000000000}"/>
          </ac:spMkLst>
        </pc:spChg>
      </pc:sldChg>
      <pc:sldChg chg="modSp">
        <pc:chgData name="Seith, Campbell MR" userId="S::campbell.seith@defence.gov.au::7b94c984-f0e3-4159-8f53-311ff9197c66" providerId="AD" clId="Web-{CC2E4052-6D8C-3465-03DF-35827D18B58A}" dt="2025-04-23T01:22:57.736" v="2797" actId="20577"/>
        <pc:sldMkLst>
          <pc:docMk/>
          <pc:sldMk cId="2542048907" sldId="277"/>
        </pc:sldMkLst>
        <pc:spChg chg="mod">
          <ac:chgData name="Seith, Campbell MR" userId="S::campbell.seith@defence.gov.au::7b94c984-f0e3-4159-8f53-311ff9197c66" providerId="AD" clId="Web-{CC2E4052-6D8C-3465-03DF-35827D18B58A}" dt="2025-04-23T01:21:11.108" v="2589" actId="20577"/>
          <ac:spMkLst>
            <pc:docMk/>
            <pc:sldMk cId="2542048907" sldId="277"/>
            <ac:spMk id="9" creationId="{00000000-0000-0000-0000-000000000000}"/>
          </ac:spMkLst>
        </pc:spChg>
        <pc:spChg chg="mod">
          <ac:chgData name="Seith, Campbell MR" userId="S::campbell.seith@defence.gov.au::7b94c984-f0e3-4159-8f53-311ff9197c66" providerId="AD" clId="Web-{CC2E4052-6D8C-3465-03DF-35827D18B58A}" dt="2025-04-23T01:22:57.736" v="2797" actId="20577"/>
          <ac:spMkLst>
            <pc:docMk/>
            <pc:sldMk cId="2542048907" sldId="277"/>
            <ac:spMk id="24" creationId="{00000000-0000-0000-0000-000000000000}"/>
          </ac:spMkLst>
        </pc:spChg>
      </pc:sldChg>
      <pc:sldChg chg="modSp">
        <pc:chgData name="Seith, Campbell MR" userId="S::campbell.seith@defence.gov.au::7b94c984-f0e3-4159-8f53-311ff9197c66" providerId="AD" clId="Web-{CC2E4052-6D8C-3465-03DF-35827D18B58A}" dt="2025-04-23T01:28:38.276" v="3645" actId="20577"/>
        <pc:sldMkLst>
          <pc:docMk/>
          <pc:sldMk cId="2613135744" sldId="278"/>
        </pc:sldMkLst>
        <pc:spChg chg="mod">
          <ac:chgData name="Seith, Campbell MR" userId="S::campbell.seith@defence.gov.au::7b94c984-f0e3-4159-8f53-311ff9197c66" providerId="AD" clId="Web-{CC2E4052-6D8C-3465-03DF-35827D18B58A}" dt="2025-04-23T01:23:18.627" v="2807" actId="20577"/>
          <ac:spMkLst>
            <pc:docMk/>
            <pc:sldMk cId="2613135744" sldId="278"/>
            <ac:spMk id="21" creationId="{00000000-0000-0000-0000-000000000000}"/>
          </ac:spMkLst>
        </pc:spChg>
        <pc:spChg chg="mod">
          <ac:chgData name="Seith, Campbell MR" userId="S::campbell.seith@defence.gov.au::7b94c984-f0e3-4159-8f53-311ff9197c66" providerId="AD" clId="Web-{CC2E4052-6D8C-3465-03DF-35827D18B58A}" dt="2025-04-23T01:28:38.276" v="3645" actId="20577"/>
          <ac:spMkLst>
            <pc:docMk/>
            <pc:sldMk cId="2613135744" sldId="278"/>
            <ac:spMk id="23" creationId="{00000000-0000-0000-0000-000000000000}"/>
          </ac:spMkLst>
        </pc:spChg>
      </pc:sldChg>
      <pc:sldChg chg="modSp">
        <pc:chgData name="Seith, Campbell MR" userId="S::campbell.seith@defence.gov.au::7b94c984-f0e3-4159-8f53-311ff9197c66" providerId="AD" clId="Web-{CC2E4052-6D8C-3465-03DF-35827D18B58A}" dt="2025-04-23T01:34:13.019" v="3952" actId="20577"/>
        <pc:sldMkLst>
          <pc:docMk/>
          <pc:sldMk cId="2504219577" sldId="279"/>
        </pc:sldMkLst>
        <pc:spChg chg="mod">
          <ac:chgData name="Seith, Campbell MR" userId="S::campbell.seith@defence.gov.au::7b94c984-f0e3-4159-8f53-311ff9197c66" providerId="AD" clId="Web-{CC2E4052-6D8C-3465-03DF-35827D18B58A}" dt="2025-04-23T01:32:25.016" v="3663" actId="20577"/>
          <ac:spMkLst>
            <pc:docMk/>
            <pc:sldMk cId="2504219577" sldId="279"/>
            <ac:spMk id="21" creationId="{00000000-0000-0000-0000-000000000000}"/>
          </ac:spMkLst>
        </pc:spChg>
        <pc:spChg chg="mod">
          <ac:chgData name="Seith, Campbell MR" userId="S::campbell.seith@defence.gov.au::7b94c984-f0e3-4159-8f53-311ff9197c66" providerId="AD" clId="Web-{CC2E4052-6D8C-3465-03DF-35827D18B58A}" dt="2025-04-23T01:34:13.019" v="3952" actId="20577"/>
          <ac:spMkLst>
            <pc:docMk/>
            <pc:sldMk cId="2504219577" sldId="279"/>
            <ac:spMk id="23" creationId="{00000000-0000-0000-0000-000000000000}"/>
          </ac:spMkLst>
        </pc:spChg>
      </pc:sldChg>
      <pc:sldChg chg="addSp delSp modSp add replId">
        <pc:chgData name="Seith, Campbell MR" userId="S::campbell.seith@defence.gov.au::7b94c984-f0e3-4159-8f53-311ff9197c66" providerId="AD" clId="Web-{CC2E4052-6D8C-3465-03DF-35827D18B58A}" dt="2025-04-23T00:49:09.170" v="1382" actId="20577"/>
        <pc:sldMkLst>
          <pc:docMk/>
          <pc:sldMk cId="2130600088" sldId="280"/>
        </pc:sldMkLst>
        <pc:spChg chg="mod">
          <ac:chgData name="Seith, Campbell MR" userId="S::campbell.seith@defence.gov.au::7b94c984-f0e3-4159-8f53-311ff9197c66" providerId="AD" clId="Web-{CC2E4052-6D8C-3465-03DF-35827D18B58A}" dt="2025-04-23T00:49:09.170" v="1382" actId="20577"/>
          <ac:spMkLst>
            <pc:docMk/>
            <pc:sldMk cId="2130600088" sldId="280"/>
            <ac:spMk id="8" creationId="{CE5A3728-CE05-1139-006B-77DF247CDA55}"/>
          </ac:spMkLst>
        </pc:spChg>
        <pc:spChg chg="mod">
          <ac:chgData name="Seith, Campbell MR" userId="S::campbell.seith@defence.gov.au::7b94c984-f0e3-4159-8f53-311ff9197c66" providerId="AD" clId="Web-{CC2E4052-6D8C-3465-03DF-35827D18B58A}" dt="2025-04-23T00:20:09.549" v="468" actId="20577"/>
          <ac:spMkLst>
            <pc:docMk/>
            <pc:sldMk cId="2130600088" sldId="280"/>
            <ac:spMk id="9" creationId="{3A31A86D-E575-774E-429C-B8B726FFEC0D}"/>
          </ac:spMkLst>
        </pc:spChg>
        <pc:spChg chg="mod">
          <ac:chgData name="Seith, Campbell MR" userId="S::campbell.seith@defence.gov.au::7b94c984-f0e3-4159-8f53-311ff9197c66" providerId="AD" clId="Web-{CC2E4052-6D8C-3465-03DF-35827D18B58A}" dt="2025-04-23T00:30:41.643" v="616" actId="20577"/>
          <ac:spMkLst>
            <pc:docMk/>
            <pc:sldMk cId="2130600088" sldId="280"/>
            <ac:spMk id="21" creationId="{A9F05B69-24F8-2866-3DC0-6DD58704A4B1}"/>
          </ac:spMkLst>
        </pc:spChg>
        <pc:picChg chg="add mod">
          <ac:chgData name="Seith, Campbell MR" userId="S::campbell.seith@defence.gov.au::7b94c984-f0e3-4159-8f53-311ff9197c66" providerId="AD" clId="Web-{CC2E4052-6D8C-3465-03DF-35827D18B58A}" dt="2025-04-23T00:21:15.442" v="479" actId="14100"/>
          <ac:picMkLst>
            <pc:docMk/>
            <pc:sldMk cId="2130600088" sldId="280"/>
            <ac:picMk id="2" creationId="{C7192FB7-152D-6B37-B1A7-C3E823CCCD75}"/>
          </ac:picMkLst>
        </pc:picChg>
        <pc:picChg chg="del">
          <ac:chgData name="Seith, Campbell MR" userId="S::campbell.seith@defence.gov.au::7b94c984-f0e3-4159-8f53-311ff9197c66" providerId="AD" clId="Web-{CC2E4052-6D8C-3465-03DF-35827D18B58A}" dt="2025-04-23T00:20:47.550" v="473"/>
          <ac:picMkLst>
            <pc:docMk/>
            <pc:sldMk cId="2130600088" sldId="280"/>
            <ac:picMk id="12" creationId="{6054F444-7A45-6D66-97A9-BA45E60A17CE}"/>
          </ac:picMkLst>
        </pc:picChg>
      </pc:sldChg>
      <pc:sldChg chg="addSp delSp modSp add replId">
        <pc:chgData name="Seith, Campbell MR" userId="S::campbell.seith@defence.gov.au::7b94c984-f0e3-4159-8f53-311ff9197c66" providerId="AD" clId="Web-{CC2E4052-6D8C-3465-03DF-35827D18B58A}" dt="2025-04-23T00:30:36.908" v="612" actId="20577"/>
        <pc:sldMkLst>
          <pc:docMk/>
          <pc:sldMk cId="4221094512" sldId="281"/>
        </pc:sldMkLst>
        <pc:spChg chg="mod">
          <ac:chgData name="Seith, Campbell MR" userId="S::campbell.seith@defence.gov.au::7b94c984-f0e3-4159-8f53-311ff9197c66" providerId="AD" clId="Web-{CC2E4052-6D8C-3465-03DF-35827D18B58A}" dt="2025-04-23T00:30:36.908" v="612" actId="20577"/>
          <ac:spMkLst>
            <pc:docMk/>
            <pc:sldMk cId="4221094512" sldId="281"/>
            <ac:spMk id="21" creationId="{6E58CD82-50D5-BE75-E240-034E0CAB4214}"/>
          </ac:spMkLst>
        </pc:spChg>
        <pc:spChg chg="mod">
          <ac:chgData name="Seith, Campbell MR" userId="S::campbell.seith@defence.gov.au::7b94c984-f0e3-4159-8f53-311ff9197c66" providerId="AD" clId="Web-{CC2E4052-6D8C-3465-03DF-35827D18B58A}" dt="2025-04-23T00:16:40.419" v="456" actId="20577"/>
          <ac:spMkLst>
            <pc:docMk/>
            <pc:sldMk cId="4221094512" sldId="281"/>
            <ac:spMk id="23" creationId="{5E65130B-2611-C65F-F287-74FCE2D661E9}"/>
          </ac:spMkLst>
        </pc:spChg>
        <pc:picChg chg="del">
          <ac:chgData name="Seith, Campbell MR" userId="S::campbell.seith@defence.gov.au::7b94c984-f0e3-4159-8f53-311ff9197c66" providerId="AD" clId="Web-{CC2E4052-6D8C-3465-03DF-35827D18B58A}" dt="2025-04-23T00:16:41.732" v="457"/>
          <ac:picMkLst>
            <pc:docMk/>
            <pc:sldMk cId="4221094512" sldId="281"/>
            <ac:picMk id="2" creationId="{7FB8D665-5DFE-A8A0-D278-9EFAD1AC7CC3}"/>
          </ac:picMkLst>
        </pc:picChg>
        <pc:picChg chg="add mod">
          <ac:chgData name="Seith, Campbell MR" userId="S::campbell.seith@defence.gov.au::7b94c984-f0e3-4159-8f53-311ff9197c66" providerId="AD" clId="Web-{CC2E4052-6D8C-3465-03DF-35827D18B58A}" dt="2025-04-23T00:17:31.436" v="466" actId="14100"/>
          <ac:picMkLst>
            <pc:docMk/>
            <pc:sldMk cId="4221094512" sldId="281"/>
            <ac:picMk id="3" creationId="{A5FD661C-557C-85EC-587B-95245974FF94}"/>
          </ac:picMkLst>
        </pc:picChg>
      </pc:sldChg>
      <pc:sldChg chg="modSp add">
        <pc:chgData name="Seith, Campbell MR" userId="S::campbell.seith@defence.gov.au::7b94c984-f0e3-4159-8f53-311ff9197c66" providerId="AD" clId="Web-{CC2E4052-6D8C-3465-03DF-35827D18B58A}" dt="2025-04-23T00:33:52.726" v="837" actId="20577"/>
        <pc:sldMkLst>
          <pc:docMk/>
          <pc:sldMk cId="28590670" sldId="282"/>
        </pc:sldMkLst>
        <pc:spChg chg="mod">
          <ac:chgData name="Seith, Campbell MR" userId="S::campbell.seith@defence.gov.au::7b94c984-f0e3-4159-8f53-311ff9197c66" providerId="AD" clId="Web-{CC2E4052-6D8C-3465-03DF-35827D18B58A}" dt="2025-04-23T00:30:03.236" v="590" actId="20577"/>
          <ac:spMkLst>
            <pc:docMk/>
            <pc:sldMk cId="28590670" sldId="282"/>
            <ac:spMk id="21" creationId="{00000000-0000-0000-0000-000000000000}"/>
          </ac:spMkLst>
        </pc:spChg>
        <pc:spChg chg="mod">
          <ac:chgData name="Seith, Campbell MR" userId="S::campbell.seith@defence.gov.au::7b94c984-f0e3-4159-8f53-311ff9197c66" providerId="AD" clId="Web-{CC2E4052-6D8C-3465-03DF-35827D18B58A}" dt="2025-04-23T00:33:52.726" v="837" actId="20577"/>
          <ac:spMkLst>
            <pc:docMk/>
            <pc:sldMk cId="28590670" sldId="282"/>
            <ac:spMk id="23" creationId="{00000000-0000-0000-0000-000000000000}"/>
          </ac:spMkLst>
        </pc:spChg>
      </pc:sldChg>
      <pc:sldChg chg="modSp add">
        <pc:chgData name="Seith, Campbell MR" userId="S::campbell.seith@defence.gov.au::7b94c984-f0e3-4159-8f53-311ff9197c66" providerId="AD" clId="Web-{CC2E4052-6D8C-3465-03DF-35827D18B58A}" dt="2025-04-23T00:34:04.023" v="838" actId="20577"/>
        <pc:sldMkLst>
          <pc:docMk/>
          <pc:sldMk cId="261984021" sldId="283"/>
        </pc:sldMkLst>
        <pc:spChg chg="mod">
          <ac:chgData name="Seith, Campbell MR" userId="S::campbell.seith@defence.gov.au::7b94c984-f0e3-4159-8f53-311ff9197c66" providerId="AD" clId="Web-{CC2E4052-6D8C-3465-03DF-35827D18B58A}" dt="2025-04-23T00:29:53.970" v="588" actId="20577"/>
          <ac:spMkLst>
            <pc:docMk/>
            <pc:sldMk cId="261984021" sldId="283"/>
            <ac:spMk id="21" creationId="{00000000-0000-0000-0000-000000000000}"/>
          </ac:spMkLst>
        </pc:spChg>
        <pc:spChg chg="mod">
          <ac:chgData name="Seith, Campbell MR" userId="S::campbell.seith@defence.gov.au::7b94c984-f0e3-4159-8f53-311ff9197c66" providerId="AD" clId="Web-{CC2E4052-6D8C-3465-03DF-35827D18B58A}" dt="2025-04-23T00:34:04.023" v="838" actId="20577"/>
          <ac:spMkLst>
            <pc:docMk/>
            <pc:sldMk cId="261984021" sldId="283"/>
            <ac:spMk id="23" creationId="{00000000-0000-0000-0000-000000000000}"/>
          </ac:spMkLst>
        </pc:spChg>
        <pc:spChg chg="mod">
          <ac:chgData name="Seith, Campbell MR" userId="S::campbell.seith@defence.gov.au::7b94c984-f0e3-4159-8f53-311ff9197c66" providerId="AD" clId="Web-{CC2E4052-6D8C-3465-03DF-35827D18B58A}" dt="2025-04-23T00:33:11.178" v="789" actId="20577"/>
          <ac:spMkLst>
            <pc:docMk/>
            <pc:sldMk cId="261984021" sldId="283"/>
            <ac:spMk id="24" creationId="{00000000-0000-0000-0000-000000000000}"/>
          </ac:spMkLst>
        </pc:spChg>
      </pc:sldChg>
      <pc:sldChg chg="modSp add">
        <pc:chgData name="Seith, Campbell MR" userId="S::campbell.seith@defence.gov.au::7b94c984-f0e3-4159-8f53-311ff9197c66" providerId="AD" clId="Web-{CC2E4052-6D8C-3465-03DF-35827D18B58A}" dt="2025-04-23T00:34:24.680" v="852" actId="20577"/>
        <pc:sldMkLst>
          <pc:docMk/>
          <pc:sldMk cId="595126663" sldId="284"/>
        </pc:sldMkLst>
        <pc:spChg chg="mod">
          <ac:chgData name="Seith, Campbell MR" userId="S::campbell.seith@defence.gov.au::7b94c984-f0e3-4159-8f53-311ff9197c66" providerId="AD" clId="Web-{CC2E4052-6D8C-3465-03DF-35827D18B58A}" dt="2025-04-23T00:29:43.266" v="586" actId="20577"/>
          <ac:spMkLst>
            <pc:docMk/>
            <pc:sldMk cId="595126663" sldId="284"/>
            <ac:spMk id="21" creationId="{00000000-0000-0000-0000-000000000000}"/>
          </ac:spMkLst>
        </pc:spChg>
        <pc:spChg chg="mod">
          <ac:chgData name="Seith, Campbell MR" userId="S::campbell.seith@defence.gov.au::7b94c984-f0e3-4159-8f53-311ff9197c66" providerId="AD" clId="Web-{CC2E4052-6D8C-3465-03DF-35827D18B58A}" dt="2025-04-23T00:34:24.680" v="852" actId="20577"/>
          <ac:spMkLst>
            <pc:docMk/>
            <pc:sldMk cId="595126663" sldId="284"/>
            <ac:spMk id="23" creationId="{00000000-0000-0000-0000-000000000000}"/>
          </ac:spMkLst>
        </pc:spChg>
      </pc:sldChg>
      <pc:sldChg chg="modSp add">
        <pc:chgData name="Seith, Campbell MR" userId="S::campbell.seith@defence.gov.au::7b94c984-f0e3-4159-8f53-311ff9197c66" providerId="AD" clId="Web-{CC2E4052-6D8C-3465-03DF-35827D18B58A}" dt="2025-04-23T00:35:42.322" v="948" actId="20577"/>
        <pc:sldMkLst>
          <pc:docMk/>
          <pc:sldMk cId="2619675381" sldId="285"/>
        </pc:sldMkLst>
        <pc:spChg chg="mod">
          <ac:chgData name="Seith, Campbell MR" userId="S::campbell.seith@defence.gov.au::7b94c984-f0e3-4159-8f53-311ff9197c66" providerId="AD" clId="Web-{CC2E4052-6D8C-3465-03DF-35827D18B58A}" dt="2025-04-23T00:29:38.485" v="584" actId="20577"/>
          <ac:spMkLst>
            <pc:docMk/>
            <pc:sldMk cId="2619675381" sldId="285"/>
            <ac:spMk id="21" creationId="{00000000-0000-0000-0000-000000000000}"/>
          </ac:spMkLst>
        </pc:spChg>
        <pc:spChg chg="mod">
          <ac:chgData name="Seith, Campbell MR" userId="S::campbell.seith@defence.gov.au::7b94c984-f0e3-4159-8f53-311ff9197c66" providerId="AD" clId="Web-{CC2E4052-6D8C-3465-03DF-35827D18B58A}" dt="2025-04-23T00:34:47.930" v="854" actId="20577"/>
          <ac:spMkLst>
            <pc:docMk/>
            <pc:sldMk cId="2619675381" sldId="285"/>
            <ac:spMk id="23" creationId="{00000000-0000-0000-0000-000000000000}"/>
          </ac:spMkLst>
        </pc:spChg>
        <pc:spChg chg="mod">
          <ac:chgData name="Seith, Campbell MR" userId="S::campbell.seith@defence.gov.au::7b94c984-f0e3-4159-8f53-311ff9197c66" providerId="AD" clId="Web-{CC2E4052-6D8C-3465-03DF-35827D18B58A}" dt="2025-04-23T00:35:42.322" v="948" actId="20577"/>
          <ac:spMkLst>
            <pc:docMk/>
            <pc:sldMk cId="2619675381" sldId="285"/>
            <ac:spMk id="24" creationId="{00000000-0000-0000-0000-000000000000}"/>
          </ac:spMkLst>
        </pc:spChg>
      </pc:sldChg>
      <pc:sldChg chg="modSp add">
        <pc:chgData name="Seith, Campbell MR" userId="S::campbell.seith@defence.gov.au::7b94c984-f0e3-4159-8f53-311ff9197c66" providerId="AD" clId="Web-{CC2E4052-6D8C-3465-03DF-35827D18B58A}" dt="2025-04-23T00:36:12.198" v="966" actId="20577"/>
        <pc:sldMkLst>
          <pc:docMk/>
          <pc:sldMk cId="99770029" sldId="286"/>
        </pc:sldMkLst>
        <pc:spChg chg="mod">
          <ac:chgData name="Seith, Campbell MR" userId="S::campbell.seith@defence.gov.au::7b94c984-f0e3-4159-8f53-311ff9197c66" providerId="AD" clId="Web-{CC2E4052-6D8C-3465-03DF-35827D18B58A}" dt="2025-04-23T00:29:31.376" v="581" actId="20577"/>
          <ac:spMkLst>
            <pc:docMk/>
            <pc:sldMk cId="99770029" sldId="286"/>
            <ac:spMk id="21" creationId="{00000000-0000-0000-0000-000000000000}"/>
          </ac:spMkLst>
        </pc:spChg>
        <pc:spChg chg="mod">
          <ac:chgData name="Seith, Campbell MR" userId="S::campbell.seith@defence.gov.au::7b94c984-f0e3-4159-8f53-311ff9197c66" providerId="AD" clId="Web-{CC2E4052-6D8C-3465-03DF-35827D18B58A}" dt="2025-04-23T00:36:12.198" v="966" actId="20577"/>
          <ac:spMkLst>
            <pc:docMk/>
            <pc:sldMk cId="99770029" sldId="286"/>
            <ac:spMk id="23" creationId="{00000000-0000-0000-0000-000000000000}"/>
          </ac:spMkLst>
        </pc:spChg>
      </pc:sldChg>
      <pc:sldChg chg="modSp add">
        <pc:chgData name="Seith, Campbell MR" userId="S::campbell.seith@defence.gov.au::7b94c984-f0e3-4159-8f53-311ff9197c66" providerId="AD" clId="Web-{CC2E4052-6D8C-3465-03DF-35827D18B58A}" dt="2025-04-23T00:37:43.513" v="1189" actId="20577"/>
        <pc:sldMkLst>
          <pc:docMk/>
          <pc:sldMk cId="2296301270" sldId="287"/>
        </pc:sldMkLst>
        <pc:spChg chg="mod">
          <ac:chgData name="Seith, Campbell MR" userId="S::campbell.seith@defence.gov.au::7b94c984-f0e3-4159-8f53-311ff9197c66" providerId="AD" clId="Web-{CC2E4052-6D8C-3465-03DF-35827D18B58A}" dt="2025-04-23T00:29:25.907" v="577" actId="20577"/>
          <ac:spMkLst>
            <pc:docMk/>
            <pc:sldMk cId="2296301270" sldId="287"/>
            <ac:spMk id="21" creationId="{00000000-0000-0000-0000-000000000000}"/>
          </ac:spMkLst>
        </pc:spChg>
        <pc:spChg chg="mod">
          <ac:chgData name="Seith, Campbell MR" userId="S::campbell.seith@defence.gov.au::7b94c984-f0e3-4159-8f53-311ff9197c66" providerId="AD" clId="Web-{CC2E4052-6D8C-3465-03DF-35827D18B58A}" dt="2025-04-23T00:36:25.230" v="969" actId="20577"/>
          <ac:spMkLst>
            <pc:docMk/>
            <pc:sldMk cId="2296301270" sldId="287"/>
            <ac:spMk id="23" creationId="{00000000-0000-0000-0000-000000000000}"/>
          </ac:spMkLst>
        </pc:spChg>
        <pc:spChg chg="mod">
          <ac:chgData name="Seith, Campbell MR" userId="S::campbell.seith@defence.gov.au::7b94c984-f0e3-4159-8f53-311ff9197c66" providerId="AD" clId="Web-{CC2E4052-6D8C-3465-03DF-35827D18B58A}" dt="2025-04-23T00:37:43.513" v="1189" actId="20577"/>
          <ac:spMkLst>
            <pc:docMk/>
            <pc:sldMk cId="2296301270" sldId="287"/>
            <ac:spMk id="24" creationId="{00000000-0000-0000-0000-000000000000}"/>
          </ac:spMkLst>
        </pc:spChg>
      </pc:sldChg>
      <pc:sldChg chg="modSp add">
        <pc:chgData name="Seith, Campbell MR" userId="S::campbell.seith@defence.gov.au::7b94c984-f0e3-4159-8f53-311ff9197c66" providerId="AD" clId="Web-{CC2E4052-6D8C-3465-03DF-35827D18B58A}" dt="2025-04-23T00:38:01.294" v="1216" actId="20577"/>
        <pc:sldMkLst>
          <pc:docMk/>
          <pc:sldMk cId="1671212241" sldId="288"/>
        </pc:sldMkLst>
        <pc:spChg chg="mod">
          <ac:chgData name="Seith, Campbell MR" userId="S::campbell.seith@defence.gov.au::7b94c984-f0e3-4159-8f53-311ff9197c66" providerId="AD" clId="Web-{CC2E4052-6D8C-3465-03DF-35827D18B58A}" dt="2025-04-23T00:29:13.672" v="573" actId="20577"/>
          <ac:spMkLst>
            <pc:docMk/>
            <pc:sldMk cId="1671212241" sldId="288"/>
            <ac:spMk id="21" creationId="{00000000-0000-0000-0000-000000000000}"/>
          </ac:spMkLst>
        </pc:spChg>
        <pc:spChg chg="mod">
          <ac:chgData name="Seith, Campbell MR" userId="S::campbell.seith@defence.gov.au::7b94c984-f0e3-4159-8f53-311ff9197c66" providerId="AD" clId="Web-{CC2E4052-6D8C-3465-03DF-35827D18B58A}" dt="2025-04-23T00:38:01.294" v="1216" actId="20577"/>
          <ac:spMkLst>
            <pc:docMk/>
            <pc:sldMk cId="1671212241" sldId="288"/>
            <ac:spMk id="23" creationId="{00000000-0000-0000-0000-000000000000}"/>
          </ac:spMkLst>
        </pc:spChg>
      </pc:sldChg>
      <pc:sldChg chg="modSp add">
        <pc:chgData name="Seith, Campbell MR" userId="S::campbell.seith@defence.gov.au::7b94c984-f0e3-4159-8f53-311ff9197c66" providerId="AD" clId="Web-{CC2E4052-6D8C-3465-03DF-35827D18B58A}" dt="2025-04-23T00:39:39.656" v="1344" actId="20577"/>
        <pc:sldMkLst>
          <pc:docMk/>
          <pc:sldMk cId="3284230815" sldId="289"/>
        </pc:sldMkLst>
        <pc:spChg chg="mod">
          <ac:chgData name="Seith, Campbell MR" userId="S::campbell.seith@defence.gov.au::7b94c984-f0e3-4159-8f53-311ff9197c66" providerId="AD" clId="Web-{CC2E4052-6D8C-3465-03DF-35827D18B58A}" dt="2025-04-23T00:29:19.250" v="575" actId="20577"/>
          <ac:spMkLst>
            <pc:docMk/>
            <pc:sldMk cId="3284230815" sldId="289"/>
            <ac:spMk id="21" creationId="{00000000-0000-0000-0000-000000000000}"/>
          </ac:spMkLst>
        </pc:spChg>
        <pc:spChg chg="mod">
          <ac:chgData name="Seith, Campbell MR" userId="S::campbell.seith@defence.gov.au::7b94c984-f0e3-4159-8f53-311ff9197c66" providerId="AD" clId="Web-{CC2E4052-6D8C-3465-03DF-35827D18B58A}" dt="2025-04-23T00:38:13.361" v="1218" actId="20577"/>
          <ac:spMkLst>
            <pc:docMk/>
            <pc:sldMk cId="3284230815" sldId="289"/>
            <ac:spMk id="23" creationId="{00000000-0000-0000-0000-000000000000}"/>
          </ac:spMkLst>
        </pc:spChg>
        <pc:spChg chg="mod">
          <ac:chgData name="Seith, Campbell MR" userId="S::campbell.seith@defence.gov.au::7b94c984-f0e3-4159-8f53-311ff9197c66" providerId="AD" clId="Web-{CC2E4052-6D8C-3465-03DF-35827D18B58A}" dt="2025-04-23T00:39:39.656" v="1344" actId="20577"/>
          <ac:spMkLst>
            <pc:docMk/>
            <pc:sldMk cId="3284230815" sldId="289"/>
            <ac:spMk id="24" creationId="{00000000-0000-0000-0000-000000000000}"/>
          </ac:spMkLst>
        </pc:spChg>
      </pc:sldChg>
      <pc:sldChg chg="addSp delSp modSp add replId">
        <pc:chgData name="Seith, Campbell MR" userId="S::campbell.seith@defence.gov.au::7b94c984-f0e3-4159-8f53-311ff9197c66" providerId="AD" clId="Web-{CC2E4052-6D8C-3465-03DF-35827D18B58A}" dt="2025-04-23T01:01:13.297" v="1559" actId="20577"/>
        <pc:sldMkLst>
          <pc:docMk/>
          <pc:sldMk cId="691185638" sldId="290"/>
        </pc:sldMkLst>
        <pc:spChg chg="mod">
          <ac:chgData name="Seith, Campbell MR" userId="S::campbell.seith@defence.gov.au::7b94c984-f0e3-4159-8f53-311ff9197c66" providerId="AD" clId="Web-{CC2E4052-6D8C-3465-03DF-35827D18B58A}" dt="2025-04-23T01:01:13.297" v="1559" actId="20577"/>
          <ac:spMkLst>
            <pc:docMk/>
            <pc:sldMk cId="691185638" sldId="290"/>
            <ac:spMk id="8" creationId="{B3F673FD-0D75-CF87-FDA6-E0EA89B26ABB}"/>
          </ac:spMkLst>
        </pc:spChg>
        <pc:picChg chg="del">
          <ac:chgData name="Seith, Campbell MR" userId="S::campbell.seith@defence.gov.au::7b94c984-f0e3-4159-8f53-311ff9197c66" providerId="AD" clId="Web-{CC2E4052-6D8C-3465-03DF-35827D18B58A}" dt="2025-04-23T00:48:41.310" v="1379"/>
          <ac:picMkLst>
            <pc:docMk/>
            <pc:sldMk cId="691185638" sldId="290"/>
            <ac:picMk id="2" creationId="{7680D646-8D25-0DC6-27D0-C33F16BC2D08}"/>
          </ac:picMkLst>
        </pc:picChg>
        <pc:picChg chg="add mod">
          <ac:chgData name="Seith, Campbell MR" userId="S::campbell.seith@defence.gov.au::7b94c984-f0e3-4159-8f53-311ff9197c66" providerId="AD" clId="Web-{CC2E4052-6D8C-3465-03DF-35827D18B58A}" dt="2025-04-23T00:49:34.718" v="1383"/>
          <ac:picMkLst>
            <pc:docMk/>
            <pc:sldMk cId="691185638" sldId="290"/>
            <ac:picMk id="3" creationId="{EC7CB51D-E7CE-EBA2-9FCF-73D504F2FD7D}"/>
          </ac:picMkLst>
        </pc:picChg>
      </pc:sldChg>
      <pc:sldChg chg="addSp delSp modSp add replId">
        <pc:chgData name="Seith, Campbell MR" userId="S::campbell.seith@defence.gov.au::7b94c984-f0e3-4159-8f53-311ff9197c66" providerId="AD" clId="Web-{CC2E4052-6D8C-3465-03DF-35827D18B58A}" dt="2025-04-23T00:47:01.167" v="1367" actId="14100"/>
        <pc:sldMkLst>
          <pc:docMk/>
          <pc:sldMk cId="3224947757" sldId="291"/>
        </pc:sldMkLst>
        <pc:spChg chg="mod">
          <ac:chgData name="Seith, Campbell MR" userId="S::campbell.seith@defence.gov.au::7b94c984-f0e3-4159-8f53-311ff9197c66" providerId="AD" clId="Web-{CC2E4052-6D8C-3465-03DF-35827D18B58A}" dt="2025-04-23T00:40:28.626" v="1348" actId="20577"/>
          <ac:spMkLst>
            <pc:docMk/>
            <pc:sldMk cId="3224947757" sldId="291"/>
            <ac:spMk id="21" creationId="{D347714C-874E-D9A6-4E55-30E4596AC787}"/>
          </ac:spMkLst>
        </pc:spChg>
        <pc:spChg chg="mod">
          <ac:chgData name="Seith, Campbell MR" userId="S::campbell.seith@defence.gov.au::7b94c984-f0e3-4159-8f53-311ff9197c66" providerId="AD" clId="Web-{CC2E4052-6D8C-3465-03DF-35827D18B58A}" dt="2025-04-23T00:40:55.439" v="1355" actId="20577"/>
          <ac:spMkLst>
            <pc:docMk/>
            <pc:sldMk cId="3224947757" sldId="291"/>
            <ac:spMk id="23" creationId="{43D6D961-FCDC-6A04-F4FE-B6033740892B}"/>
          </ac:spMkLst>
        </pc:spChg>
        <pc:picChg chg="add mod">
          <ac:chgData name="Seith, Campbell MR" userId="S::campbell.seith@defence.gov.au::7b94c984-f0e3-4159-8f53-311ff9197c66" providerId="AD" clId="Web-{CC2E4052-6D8C-3465-03DF-35827D18B58A}" dt="2025-04-23T00:47:01.167" v="1367" actId="14100"/>
          <ac:picMkLst>
            <pc:docMk/>
            <pc:sldMk cId="3224947757" sldId="291"/>
            <ac:picMk id="2" creationId="{58B8C830-2199-599E-A109-8DA26674576B}"/>
          </ac:picMkLst>
        </pc:picChg>
        <pc:picChg chg="del">
          <ac:chgData name="Seith, Campbell MR" userId="S::campbell.seith@defence.gov.au::7b94c984-f0e3-4159-8f53-311ff9197c66" providerId="AD" clId="Web-{CC2E4052-6D8C-3465-03DF-35827D18B58A}" dt="2025-04-23T00:43:34.115" v="1356"/>
          <ac:picMkLst>
            <pc:docMk/>
            <pc:sldMk cId="3224947757" sldId="291"/>
            <ac:picMk id="3" creationId="{EFE8448F-D5B5-1D45-CC7D-7DD861A9A047}"/>
          </ac:picMkLst>
        </pc:picChg>
      </pc:sldChg>
    </pc:docChg>
  </pc:docChgLst>
  <pc:docChgLst>
    <pc:chgData name="Boyle, Josh MR 2" userId="S::josh.boyle2@defence.gov.au::0c723b92-23be-49c8-bcb6-0bf5ff9aa284" providerId="AD" clId="Web-{4A0D13EC-E25D-C5FC-9568-43B2D7702F95}"/>
    <pc:docChg chg="modSld">
      <pc:chgData name="Boyle, Josh MR 2" userId="S::josh.boyle2@defence.gov.au::0c723b92-23be-49c8-bcb6-0bf5ff9aa284" providerId="AD" clId="Web-{4A0D13EC-E25D-C5FC-9568-43B2D7702F95}" dt="2025-05-05T02:30:37.570" v="2" actId="20577"/>
      <pc:docMkLst>
        <pc:docMk/>
      </pc:docMkLst>
      <pc:sldChg chg="modSp">
        <pc:chgData name="Boyle, Josh MR 2" userId="S::josh.boyle2@defence.gov.au::0c723b92-23be-49c8-bcb6-0bf5ff9aa284" providerId="AD" clId="Web-{4A0D13EC-E25D-C5FC-9568-43B2D7702F95}" dt="2025-05-05T02:30:37.570" v="2" actId="20577"/>
        <pc:sldMkLst>
          <pc:docMk/>
          <pc:sldMk cId="261984021" sldId="283"/>
        </pc:sldMkLst>
        <pc:spChg chg="mod">
          <ac:chgData name="Boyle, Josh MR 2" userId="S::josh.boyle2@defence.gov.au::0c723b92-23be-49c8-bcb6-0bf5ff9aa284" providerId="AD" clId="Web-{4A0D13EC-E25D-C5FC-9568-43B2D7702F95}" dt="2025-05-05T02:30:37.570" v="2" actId="20577"/>
          <ac:spMkLst>
            <pc:docMk/>
            <pc:sldMk cId="261984021" sldId="283"/>
            <ac:spMk id="24" creationId="{00000000-0000-0000-0000-000000000000}"/>
          </ac:spMkLst>
        </pc:spChg>
      </pc:sldChg>
    </pc:docChg>
  </pc:docChgLst>
  <pc:docChgLst>
    <pc:chgData name="Boyle, Josh MR 2" userId="S::josh.boyle2@defence.gov.au::0c723b92-23be-49c8-bcb6-0bf5ff9aa284" providerId="AD" clId="Web-{EFE01156-9777-1EEA-E571-3254A645C9E8}"/>
    <pc:docChg chg="modSld">
      <pc:chgData name="Boyle, Josh MR 2" userId="S::josh.boyle2@defence.gov.au::0c723b92-23be-49c8-bcb6-0bf5ff9aa284" providerId="AD" clId="Web-{EFE01156-9777-1EEA-E571-3254A645C9E8}" dt="2025-04-29T05:03:37.896" v="134" actId="20577"/>
      <pc:docMkLst>
        <pc:docMk/>
      </pc:docMkLst>
      <pc:sldChg chg="modSp">
        <pc:chgData name="Boyle, Josh MR 2" userId="S::josh.boyle2@defence.gov.au::0c723b92-23be-49c8-bcb6-0bf5ff9aa284" providerId="AD" clId="Web-{EFE01156-9777-1EEA-E571-3254A645C9E8}" dt="2025-04-29T04:39:28.343" v="49" actId="20577"/>
        <pc:sldMkLst>
          <pc:docMk/>
          <pc:sldMk cId="3470091478" sldId="265"/>
        </pc:sldMkLst>
        <pc:spChg chg="mod">
          <ac:chgData name="Boyle, Josh MR 2" userId="S::josh.boyle2@defence.gov.au::0c723b92-23be-49c8-bcb6-0bf5ff9aa284" providerId="AD" clId="Web-{EFE01156-9777-1EEA-E571-3254A645C9E8}" dt="2025-04-29T04:39:00.139" v="46" actId="20577"/>
          <ac:spMkLst>
            <pc:docMk/>
            <pc:sldMk cId="3470091478" sldId="265"/>
            <ac:spMk id="23" creationId="{00000000-0000-0000-0000-000000000000}"/>
          </ac:spMkLst>
        </pc:spChg>
        <pc:spChg chg="mod">
          <ac:chgData name="Boyle, Josh MR 2" userId="S::josh.boyle2@defence.gov.au::0c723b92-23be-49c8-bcb6-0bf5ff9aa284" providerId="AD" clId="Web-{EFE01156-9777-1EEA-E571-3254A645C9E8}" dt="2025-04-29T04:39:28.343" v="49" actId="20577"/>
          <ac:spMkLst>
            <pc:docMk/>
            <pc:sldMk cId="3470091478" sldId="265"/>
            <ac:spMk id="24" creationId="{00000000-0000-0000-0000-000000000000}"/>
          </ac:spMkLst>
        </pc:spChg>
      </pc:sldChg>
      <pc:sldChg chg="modSp">
        <pc:chgData name="Boyle, Josh MR 2" userId="S::josh.boyle2@defence.gov.au::0c723b92-23be-49c8-bcb6-0bf5ff9aa284" providerId="AD" clId="Web-{EFE01156-9777-1EEA-E571-3254A645C9E8}" dt="2025-04-29T04:32:39.594" v="2" actId="20577"/>
        <pc:sldMkLst>
          <pc:docMk/>
          <pc:sldMk cId="3041181174" sldId="266"/>
        </pc:sldMkLst>
        <pc:spChg chg="mod">
          <ac:chgData name="Boyle, Josh MR 2" userId="S::josh.boyle2@defence.gov.au::0c723b92-23be-49c8-bcb6-0bf5ff9aa284" providerId="AD" clId="Web-{EFE01156-9777-1EEA-E571-3254A645C9E8}" dt="2025-04-29T04:32:39.594" v="2" actId="20577"/>
          <ac:spMkLst>
            <pc:docMk/>
            <pc:sldMk cId="3041181174" sldId="266"/>
            <ac:spMk id="12" creationId="{00000000-0000-0000-0000-000000000000}"/>
          </ac:spMkLst>
        </pc:spChg>
        <pc:spChg chg="mod">
          <ac:chgData name="Boyle, Josh MR 2" userId="S::josh.boyle2@defence.gov.au::0c723b92-23be-49c8-bcb6-0bf5ff9aa284" providerId="AD" clId="Web-{EFE01156-9777-1EEA-E571-3254A645C9E8}" dt="2025-04-29T04:32:37.422" v="0" actId="20577"/>
          <ac:spMkLst>
            <pc:docMk/>
            <pc:sldMk cId="3041181174" sldId="266"/>
            <ac:spMk id="13" creationId="{00000000-0000-0000-0000-000000000000}"/>
          </ac:spMkLst>
        </pc:spChg>
      </pc:sldChg>
      <pc:sldChg chg="modSp">
        <pc:chgData name="Boyle, Josh MR 2" userId="S::josh.boyle2@defence.gov.au::0c723b92-23be-49c8-bcb6-0bf5ff9aa284" providerId="AD" clId="Web-{EFE01156-9777-1EEA-E571-3254A645C9E8}" dt="2025-04-29T05:03:37.896" v="134" actId="20577"/>
        <pc:sldMkLst>
          <pc:docMk/>
          <pc:sldMk cId="254698354" sldId="270"/>
        </pc:sldMkLst>
        <pc:spChg chg="mod">
          <ac:chgData name="Boyle, Josh MR 2" userId="S::josh.boyle2@defence.gov.au::0c723b92-23be-49c8-bcb6-0bf5ff9aa284" providerId="AD" clId="Web-{EFE01156-9777-1EEA-E571-3254A645C9E8}" dt="2025-04-29T04:32:50.078" v="4" actId="14100"/>
          <ac:spMkLst>
            <pc:docMk/>
            <pc:sldMk cId="254698354" sldId="270"/>
            <ac:spMk id="2" creationId="{00000000-0000-0000-0000-000000000000}"/>
          </ac:spMkLst>
        </pc:spChg>
        <pc:spChg chg="mod">
          <ac:chgData name="Boyle, Josh MR 2" userId="S::josh.boyle2@defence.gov.au::0c723b92-23be-49c8-bcb6-0bf5ff9aa284" providerId="AD" clId="Web-{EFE01156-9777-1EEA-E571-3254A645C9E8}" dt="2025-04-29T05:03:37.896" v="134" actId="20577"/>
          <ac:spMkLst>
            <pc:docMk/>
            <pc:sldMk cId="254698354" sldId="270"/>
            <ac:spMk id="4" creationId="{34135D82-ECBE-BF82-A009-2CD0B433E818}"/>
          </ac:spMkLst>
        </pc:spChg>
      </pc:sldChg>
      <pc:sldChg chg="modSp">
        <pc:chgData name="Boyle, Josh MR 2" userId="S::josh.boyle2@defence.gov.au::0c723b92-23be-49c8-bcb6-0bf5ff9aa284" providerId="AD" clId="Web-{EFE01156-9777-1EEA-E571-3254A645C9E8}" dt="2025-04-29T04:40:31.564" v="56" actId="20577"/>
        <pc:sldMkLst>
          <pc:docMk/>
          <pc:sldMk cId="2513936866" sldId="272"/>
        </pc:sldMkLst>
        <pc:spChg chg="mod">
          <ac:chgData name="Boyle, Josh MR 2" userId="S::josh.boyle2@defence.gov.au::0c723b92-23be-49c8-bcb6-0bf5ff9aa284" providerId="AD" clId="Web-{EFE01156-9777-1EEA-E571-3254A645C9E8}" dt="2025-04-29T04:40:31.564" v="56" actId="20577"/>
          <ac:spMkLst>
            <pc:docMk/>
            <pc:sldMk cId="2513936866" sldId="272"/>
            <ac:spMk id="23" creationId="{00000000-0000-0000-0000-000000000000}"/>
          </ac:spMkLst>
        </pc:spChg>
      </pc:sldChg>
      <pc:sldChg chg="modSp">
        <pc:chgData name="Boyle, Josh MR 2" userId="S::josh.boyle2@defence.gov.au::0c723b92-23be-49c8-bcb6-0bf5ff9aa284" providerId="AD" clId="Web-{EFE01156-9777-1EEA-E571-3254A645C9E8}" dt="2025-04-29T04:40:59.737" v="61" actId="20577"/>
        <pc:sldMkLst>
          <pc:docMk/>
          <pc:sldMk cId="3809384499" sldId="273"/>
        </pc:sldMkLst>
        <pc:spChg chg="mod">
          <ac:chgData name="Boyle, Josh MR 2" userId="S::josh.boyle2@defence.gov.au::0c723b92-23be-49c8-bcb6-0bf5ff9aa284" providerId="AD" clId="Web-{EFE01156-9777-1EEA-E571-3254A645C9E8}" dt="2025-04-29T04:40:59.737" v="61" actId="20577"/>
          <ac:spMkLst>
            <pc:docMk/>
            <pc:sldMk cId="3809384499" sldId="273"/>
            <ac:spMk id="8" creationId="{00000000-0000-0000-0000-000000000000}"/>
          </ac:spMkLst>
        </pc:spChg>
        <pc:spChg chg="mod">
          <ac:chgData name="Boyle, Josh MR 2" userId="S::josh.boyle2@defence.gov.au::0c723b92-23be-49c8-bcb6-0bf5ff9aa284" providerId="AD" clId="Web-{EFE01156-9777-1EEA-E571-3254A645C9E8}" dt="2025-04-29T04:40:12.641" v="54" actId="20577"/>
          <ac:spMkLst>
            <pc:docMk/>
            <pc:sldMk cId="3809384499" sldId="273"/>
            <ac:spMk id="9" creationId="{9BE9D5BB-E278-4D39-43D3-795C9D78F141}"/>
          </ac:spMkLst>
        </pc:spChg>
      </pc:sldChg>
      <pc:sldChg chg="modSp">
        <pc:chgData name="Boyle, Josh MR 2" userId="S::josh.boyle2@defence.gov.au::0c723b92-23be-49c8-bcb6-0bf5ff9aa284" providerId="AD" clId="Web-{EFE01156-9777-1EEA-E571-3254A645C9E8}" dt="2025-04-29T04:49:48.147" v="96" actId="20577"/>
        <pc:sldMkLst>
          <pc:docMk/>
          <pc:sldMk cId="856666071" sldId="275"/>
        </pc:sldMkLst>
        <pc:spChg chg="mod">
          <ac:chgData name="Boyle, Josh MR 2" userId="S::josh.boyle2@defence.gov.au::0c723b92-23be-49c8-bcb6-0bf5ff9aa284" providerId="AD" clId="Web-{EFE01156-9777-1EEA-E571-3254A645C9E8}" dt="2025-04-29T04:49:48.147" v="96" actId="20577"/>
          <ac:spMkLst>
            <pc:docMk/>
            <pc:sldMk cId="856666071" sldId="275"/>
            <ac:spMk id="23" creationId="{00000000-0000-0000-0000-000000000000}"/>
          </ac:spMkLst>
        </pc:spChg>
      </pc:sldChg>
      <pc:sldChg chg="modSp">
        <pc:chgData name="Boyle, Josh MR 2" userId="S::josh.boyle2@defence.gov.au::0c723b92-23be-49c8-bcb6-0bf5ff9aa284" providerId="AD" clId="Web-{EFE01156-9777-1EEA-E571-3254A645C9E8}" dt="2025-04-29T04:50:20.898" v="97" actId="20577"/>
        <pc:sldMkLst>
          <pc:docMk/>
          <pc:sldMk cId="2744350947" sldId="276"/>
        </pc:sldMkLst>
        <pc:spChg chg="mod">
          <ac:chgData name="Boyle, Josh MR 2" userId="S::josh.boyle2@defence.gov.au::0c723b92-23be-49c8-bcb6-0bf5ff9aa284" providerId="AD" clId="Web-{EFE01156-9777-1EEA-E571-3254A645C9E8}" dt="2025-04-29T04:50:20.898" v="97" actId="20577"/>
          <ac:spMkLst>
            <pc:docMk/>
            <pc:sldMk cId="2744350947" sldId="276"/>
            <ac:spMk id="9" creationId="{00000000-0000-0000-0000-000000000000}"/>
          </ac:spMkLst>
        </pc:spChg>
      </pc:sldChg>
      <pc:sldChg chg="modSp">
        <pc:chgData name="Boyle, Josh MR 2" userId="S::josh.boyle2@defence.gov.au::0c723b92-23be-49c8-bcb6-0bf5ff9aa284" providerId="AD" clId="Web-{EFE01156-9777-1EEA-E571-3254A645C9E8}" dt="2025-04-29T04:52:15.293" v="107" actId="20577"/>
        <pc:sldMkLst>
          <pc:docMk/>
          <pc:sldMk cId="2542048907" sldId="277"/>
        </pc:sldMkLst>
        <pc:spChg chg="mod">
          <ac:chgData name="Boyle, Josh MR 2" userId="S::josh.boyle2@defence.gov.au::0c723b92-23be-49c8-bcb6-0bf5ff9aa284" providerId="AD" clId="Web-{EFE01156-9777-1EEA-E571-3254A645C9E8}" dt="2025-04-29T04:50:35.133" v="100" actId="20577"/>
          <ac:spMkLst>
            <pc:docMk/>
            <pc:sldMk cId="2542048907" sldId="277"/>
            <ac:spMk id="9" creationId="{00000000-0000-0000-0000-000000000000}"/>
          </ac:spMkLst>
        </pc:spChg>
        <pc:spChg chg="mod">
          <ac:chgData name="Boyle, Josh MR 2" userId="S::josh.boyle2@defence.gov.au::0c723b92-23be-49c8-bcb6-0bf5ff9aa284" providerId="AD" clId="Web-{EFE01156-9777-1EEA-E571-3254A645C9E8}" dt="2025-04-29T04:52:15.293" v="107" actId="20577"/>
          <ac:spMkLst>
            <pc:docMk/>
            <pc:sldMk cId="2542048907" sldId="277"/>
            <ac:spMk id="24" creationId="{00000000-0000-0000-0000-000000000000}"/>
          </ac:spMkLst>
        </pc:spChg>
      </pc:sldChg>
      <pc:sldChg chg="modSp">
        <pc:chgData name="Boyle, Josh MR 2" userId="S::josh.boyle2@defence.gov.au::0c723b92-23be-49c8-bcb6-0bf5ff9aa284" providerId="AD" clId="Web-{EFE01156-9777-1EEA-E571-3254A645C9E8}" dt="2025-04-29T04:55:51.816" v="118" actId="20577"/>
        <pc:sldMkLst>
          <pc:docMk/>
          <pc:sldMk cId="2613135744" sldId="278"/>
        </pc:sldMkLst>
        <pc:spChg chg="mod">
          <ac:chgData name="Boyle, Josh MR 2" userId="S::josh.boyle2@defence.gov.au::0c723b92-23be-49c8-bcb6-0bf5ff9aa284" providerId="AD" clId="Web-{EFE01156-9777-1EEA-E571-3254A645C9E8}" dt="2025-04-29T04:55:51.816" v="118" actId="20577"/>
          <ac:spMkLst>
            <pc:docMk/>
            <pc:sldMk cId="2613135744" sldId="278"/>
            <ac:spMk id="23" creationId="{00000000-0000-0000-0000-000000000000}"/>
          </ac:spMkLst>
        </pc:spChg>
      </pc:sldChg>
      <pc:sldChg chg="modSp">
        <pc:chgData name="Boyle, Josh MR 2" userId="S::josh.boyle2@defence.gov.au::0c723b92-23be-49c8-bcb6-0bf5ff9aa284" providerId="AD" clId="Web-{EFE01156-9777-1EEA-E571-3254A645C9E8}" dt="2025-04-29T04:57:45.836" v="124" actId="20577"/>
        <pc:sldMkLst>
          <pc:docMk/>
          <pc:sldMk cId="2504219577" sldId="279"/>
        </pc:sldMkLst>
        <pc:spChg chg="mod">
          <ac:chgData name="Boyle, Josh MR 2" userId="S::josh.boyle2@defence.gov.au::0c723b92-23be-49c8-bcb6-0bf5ff9aa284" providerId="AD" clId="Web-{EFE01156-9777-1EEA-E571-3254A645C9E8}" dt="2025-04-29T04:57:45.836" v="124" actId="20577"/>
          <ac:spMkLst>
            <pc:docMk/>
            <pc:sldMk cId="2504219577" sldId="279"/>
            <ac:spMk id="23" creationId="{00000000-0000-0000-0000-000000000000}"/>
          </ac:spMkLst>
        </pc:spChg>
      </pc:sldChg>
      <pc:sldChg chg="modSp">
        <pc:chgData name="Boyle, Josh MR 2" userId="S::josh.boyle2@defence.gov.au::0c723b92-23be-49c8-bcb6-0bf5ff9aa284" providerId="AD" clId="Web-{EFE01156-9777-1EEA-E571-3254A645C9E8}" dt="2025-04-29T04:42:23.771" v="62" actId="20577"/>
        <pc:sldMkLst>
          <pc:docMk/>
          <pc:sldMk cId="2130600088" sldId="280"/>
        </pc:sldMkLst>
        <pc:spChg chg="mod">
          <ac:chgData name="Boyle, Josh MR 2" userId="S::josh.boyle2@defence.gov.au::0c723b92-23be-49c8-bcb6-0bf5ff9aa284" providerId="AD" clId="Web-{EFE01156-9777-1EEA-E571-3254A645C9E8}" dt="2025-04-29T04:42:23.771" v="62" actId="20577"/>
          <ac:spMkLst>
            <pc:docMk/>
            <pc:sldMk cId="2130600088" sldId="280"/>
            <ac:spMk id="8" creationId="{CE5A3728-CE05-1139-006B-77DF247CDA55}"/>
          </ac:spMkLst>
        </pc:spChg>
      </pc:sldChg>
      <pc:sldChg chg="modSp">
        <pc:chgData name="Boyle, Josh MR 2" userId="S::josh.boyle2@defence.gov.au::0c723b92-23be-49c8-bcb6-0bf5ff9aa284" providerId="AD" clId="Web-{EFE01156-9777-1EEA-E571-3254A645C9E8}" dt="2025-04-29T04:45:42.622" v="73" actId="20577"/>
        <pc:sldMkLst>
          <pc:docMk/>
          <pc:sldMk cId="261984021" sldId="283"/>
        </pc:sldMkLst>
        <pc:spChg chg="mod">
          <ac:chgData name="Boyle, Josh MR 2" userId="S::josh.boyle2@defence.gov.au::0c723b92-23be-49c8-bcb6-0bf5ff9aa284" providerId="AD" clId="Web-{EFE01156-9777-1EEA-E571-3254A645C9E8}" dt="2025-04-29T04:45:42.622" v="73" actId="20577"/>
          <ac:spMkLst>
            <pc:docMk/>
            <pc:sldMk cId="261984021" sldId="283"/>
            <ac:spMk id="21" creationId="{00000000-0000-0000-0000-000000000000}"/>
          </ac:spMkLst>
        </pc:spChg>
      </pc:sldChg>
      <pc:sldChg chg="modSp">
        <pc:chgData name="Boyle, Josh MR 2" userId="S::josh.boyle2@defence.gov.au::0c723b92-23be-49c8-bcb6-0bf5ff9aa284" providerId="AD" clId="Web-{EFE01156-9777-1EEA-E571-3254A645C9E8}" dt="2025-04-29T04:44:07.775" v="65" actId="20577"/>
        <pc:sldMkLst>
          <pc:docMk/>
          <pc:sldMk cId="2619675381" sldId="285"/>
        </pc:sldMkLst>
        <pc:spChg chg="mod">
          <ac:chgData name="Boyle, Josh MR 2" userId="S::josh.boyle2@defence.gov.au::0c723b92-23be-49c8-bcb6-0bf5ff9aa284" providerId="AD" clId="Web-{EFE01156-9777-1EEA-E571-3254A645C9E8}" dt="2025-04-29T04:44:07.775" v="65" actId="20577"/>
          <ac:spMkLst>
            <pc:docMk/>
            <pc:sldMk cId="2619675381" sldId="285"/>
            <ac:spMk id="24" creationId="{00000000-0000-0000-0000-000000000000}"/>
          </ac:spMkLst>
        </pc:spChg>
      </pc:sldChg>
      <pc:sldChg chg="modSp">
        <pc:chgData name="Boyle, Josh MR 2" userId="S::josh.boyle2@defence.gov.au::0c723b92-23be-49c8-bcb6-0bf5ff9aa284" providerId="AD" clId="Web-{EFE01156-9777-1EEA-E571-3254A645C9E8}" dt="2025-04-29T04:44:48.823" v="69" actId="20577"/>
        <pc:sldMkLst>
          <pc:docMk/>
          <pc:sldMk cId="2296301270" sldId="287"/>
        </pc:sldMkLst>
        <pc:spChg chg="mod">
          <ac:chgData name="Boyle, Josh MR 2" userId="S::josh.boyle2@defence.gov.au::0c723b92-23be-49c8-bcb6-0bf5ff9aa284" providerId="AD" clId="Web-{EFE01156-9777-1EEA-E571-3254A645C9E8}" dt="2025-04-29T04:44:48.823" v="69" actId="20577"/>
          <ac:spMkLst>
            <pc:docMk/>
            <pc:sldMk cId="2296301270" sldId="287"/>
            <ac:spMk id="24" creationId="{00000000-0000-0000-0000-000000000000}"/>
          </ac:spMkLst>
        </pc:spChg>
      </pc:sldChg>
      <pc:sldChg chg="modSp">
        <pc:chgData name="Boyle, Josh MR 2" userId="S::josh.boyle2@defence.gov.au::0c723b92-23be-49c8-bcb6-0bf5ff9aa284" providerId="AD" clId="Web-{EFE01156-9777-1EEA-E571-3254A645C9E8}" dt="2025-04-29T04:47:46.080" v="83" actId="1076"/>
        <pc:sldMkLst>
          <pc:docMk/>
          <pc:sldMk cId="691185638" sldId="290"/>
        </pc:sldMkLst>
        <pc:spChg chg="mod">
          <ac:chgData name="Boyle, Josh MR 2" userId="S::josh.boyle2@defence.gov.au::0c723b92-23be-49c8-bcb6-0bf5ff9aa284" providerId="AD" clId="Web-{EFE01156-9777-1EEA-E571-3254A645C9E8}" dt="2025-04-29T04:47:46.080" v="83" actId="1076"/>
          <ac:spMkLst>
            <pc:docMk/>
            <pc:sldMk cId="691185638" sldId="290"/>
            <ac:spMk id="8" creationId="{B3F673FD-0D75-CF87-FDA6-E0EA89B26ABB}"/>
          </ac:spMkLst>
        </pc:spChg>
      </pc:sldChg>
      <pc:sldChg chg="modSp">
        <pc:chgData name="Boyle, Josh MR 2" userId="S::josh.boyle2@defence.gov.au::0c723b92-23be-49c8-bcb6-0bf5ff9aa284" providerId="AD" clId="Web-{EFE01156-9777-1EEA-E571-3254A645C9E8}" dt="2025-04-29T04:47:42.720" v="82" actId="1076"/>
        <pc:sldMkLst>
          <pc:docMk/>
          <pc:sldMk cId="3224947757" sldId="291"/>
        </pc:sldMkLst>
        <pc:spChg chg="mod">
          <ac:chgData name="Boyle, Josh MR 2" userId="S::josh.boyle2@defence.gov.au::0c723b92-23be-49c8-bcb6-0bf5ff9aa284" providerId="AD" clId="Web-{EFE01156-9777-1EEA-E571-3254A645C9E8}" dt="2025-04-29T04:47:42.720" v="82" actId="1076"/>
          <ac:spMkLst>
            <pc:docMk/>
            <pc:sldMk cId="3224947757" sldId="291"/>
            <ac:spMk id="7" creationId="{549D3087-07FF-E4BA-FC27-078A45A6B802}"/>
          </ac:spMkLst>
        </pc:spChg>
      </pc:sldChg>
    </pc:docChg>
  </pc:docChgLst>
  <pc:docChgLst>
    <pc:chgData name="Li, Shannon MS" userId="S::shannon.li@defence.gov.au::a8acffef-deef-4eee-9f44-199d7e127dda" providerId="AD" clId="Web-{16323EBE-694A-18F2-450F-FD151BBD7652}"/>
    <pc:docChg chg="mod">
      <pc:chgData name="Li, Shannon MS" userId="S::shannon.li@defence.gov.au::a8acffef-deef-4eee-9f44-199d7e127dda" providerId="AD" clId="Web-{16323EBE-694A-18F2-450F-FD151BBD7652}" dt="2025-05-05T01:21:46.682"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487A0-7D9C-4455-B7DF-8D29F57DFF77}" type="datetime1">
              <a:rPr lang="en-AU" smtClean="0"/>
              <a:t>20/06/2025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9569DE-29C3-4083-B27B-7457DA469A7B}" type="slidenum">
              <a:rPr lang="en-AU" smtClean="0"/>
              <a:t>‹#›</a:t>
            </a:fld>
            <a:endParaRPr lang="en-AU"/>
          </a:p>
        </p:txBody>
      </p:sp>
    </p:spTree>
    <p:extLst>
      <p:ext uri="{BB962C8B-B14F-4D97-AF65-F5344CB8AC3E}">
        <p14:creationId xmlns:p14="http://schemas.microsoft.com/office/powerpoint/2010/main" val="2972895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17660-0E2B-411B-A97F-6BF722E4C5F9}" type="datetime1">
              <a:rPr lang="en-AU" smtClean="0"/>
              <a:t>20/06/2025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B3730-EC5E-1F4B-B3A5-64A37EF4D656}" type="slidenum">
              <a:rPr lang="en-US" smtClean="0"/>
              <a:t>‹#›</a:t>
            </a:fld>
            <a:endParaRPr lang="en-US"/>
          </a:p>
        </p:txBody>
      </p:sp>
    </p:spTree>
    <p:extLst>
      <p:ext uri="{BB962C8B-B14F-4D97-AF65-F5344CB8AC3E}">
        <p14:creationId xmlns:p14="http://schemas.microsoft.com/office/powerpoint/2010/main" val="18137774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8501" y="0"/>
            <a:ext cx="5143499" cy="6858000"/>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dirty="0"/>
              <a:t>Click to edit Master title style</a:t>
            </a:r>
            <a:endParaRPr lang="en-AU" dirty="0"/>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58270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fld id="{EEAD77B0-B1D1-43C8-8974-33F01A21EC32}" type="datetime1">
              <a:rPr lang="en-AU" smtClean="0"/>
              <a:t>20/06/2025</a:t>
            </a:fld>
            <a:endParaRPr lang="en-US" dirty="0"/>
          </a:p>
        </p:txBody>
      </p:sp>
      <p:sp>
        <p:nvSpPr>
          <p:cNvPr id="13" name="Footer Placeholder 12"/>
          <p:cNvSpPr>
            <a:spLocks noGrp="1"/>
          </p:cNvSpPr>
          <p:nvPr>
            <p:ph type="ftr" sz="quarter" idx="11"/>
          </p:nvPr>
        </p:nvSpPr>
        <p:spPr/>
        <p:txBody>
          <a:bodyPr/>
          <a:lstStyle>
            <a:lvl1pPr>
              <a:defRPr>
                <a:latin typeface="+mn-lt"/>
              </a:defRPr>
            </a:lvl1pPr>
          </a:lstStyle>
          <a:p>
            <a:r>
              <a:rPr lang="en-AU" dirty="0"/>
              <a:t>cyber.gov.au</a:t>
            </a:r>
          </a:p>
        </p:txBody>
      </p:sp>
      <p:sp>
        <p:nvSpPr>
          <p:cNvPr id="14" name="Slide Number Placeholder 13"/>
          <p:cNvSpPr>
            <a:spLocks noGrp="1"/>
          </p:cNvSpPr>
          <p:nvPr>
            <p:ph type="sldNum" sz="quarter" idx="12"/>
          </p:nvPr>
        </p:nvSpPr>
        <p:spPr/>
        <p:txBody>
          <a:bodyPr/>
          <a:lstStyle/>
          <a:p>
            <a:fld id="{A179F83B-11CA-B84E-BC24-F49F8EBD43A8}" type="slidenum">
              <a:rPr lang="en-US" smtClean="0"/>
              <a:pPr/>
              <a:t>‹#›</a:t>
            </a:fld>
            <a:endParaRPr lang="en-US" dirty="0"/>
          </a:p>
        </p:txBody>
      </p:sp>
      <p:sp>
        <p:nvSpPr>
          <p:cNvPr id="15"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6"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94566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ECF6FE"/>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383" y="-6824"/>
            <a:ext cx="5148617" cy="6864824"/>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40683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3" y="0"/>
            <a:ext cx="12181749" cy="6856209"/>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tx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9437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2">
    <p:bg>
      <p:bgPr>
        <a:solidFill>
          <a:srgbClr val="ECF6FE"/>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4" y="0"/>
            <a:ext cx="12181748" cy="6856208"/>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accent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198742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nner at top">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739"/>
            <a:ext cx="12193200" cy="1086480"/>
          </a:xfrm>
          <a:prstGeom prst="rect">
            <a:avLst/>
          </a:prstGeom>
        </p:spPr>
      </p:pic>
      <p:sp>
        <p:nvSpPr>
          <p:cNvPr id="1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6" name="Content Placeholder 5"/>
          <p:cNvSpPr>
            <a:spLocks noGrp="1"/>
          </p:cNvSpPr>
          <p:nvPr>
            <p:ph sz="quarter" idx="14"/>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Date Placeholder 18"/>
          <p:cNvSpPr>
            <a:spLocks noGrp="1"/>
          </p:cNvSpPr>
          <p:nvPr>
            <p:ph type="dt" sz="half" idx="19"/>
          </p:nvPr>
        </p:nvSpPr>
        <p:spPr/>
        <p:txBody>
          <a:bodyPr/>
          <a:lstStyle/>
          <a:p>
            <a:fld id="{7840690C-5866-438B-9AD6-A5817D622AFE}" type="datetime1">
              <a:rPr lang="en-AU" smtClean="0"/>
              <a:t>20/06/2025</a:t>
            </a:fld>
            <a:endParaRPr lang="en-US" dirty="0"/>
          </a:p>
        </p:txBody>
      </p:sp>
      <p:sp>
        <p:nvSpPr>
          <p:cNvPr id="20" name="Footer Placeholder 19"/>
          <p:cNvSpPr>
            <a:spLocks noGrp="1"/>
          </p:cNvSpPr>
          <p:nvPr>
            <p:ph type="ftr" sz="quarter" idx="20"/>
          </p:nvPr>
        </p:nvSpPr>
        <p:spPr/>
        <p:txBody>
          <a:bodyPr/>
          <a:lstStyle>
            <a:lvl1pPr>
              <a:defRPr>
                <a:latin typeface="+mn-lt"/>
              </a:defRPr>
            </a:lvl1pPr>
          </a:lstStyle>
          <a:p>
            <a:r>
              <a:rPr lang="en-AU" dirty="0"/>
              <a:t>cyber.gov.au</a:t>
            </a:r>
          </a:p>
        </p:txBody>
      </p:sp>
      <p:sp>
        <p:nvSpPr>
          <p:cNvPr id="21" name="Slide Number Placeholder 20"/>
          <p:cNvSpPr>
            <a:spLocks noGrp="1"/>
          </p:cNvSpPr>
          <p:nvPr>
            <p:ph type="sldNum" sz="quarter" idx="21"/>
          </p:nvPr>
        </p:nvSpPr>
        <p:spPr/>
        <p:txBody>
          <a:bodyPr/>
          <a:lstStyle/>
          <a:p>
            <a:fld id="{A179F83B-11CA-B84E-BC24-F49F8EBD43A8}" type="slidenum">
              <a:rPr lang="en-US" smtClean="0"/>
              <a:pPr/>
              <a:t>‹#›</a:t>
            </a:fld>
            <a:endParaRPr lang="en-US" dirty="0"/>
          </a:p>
        </p:txBody>
      </p:sp>
      <p:pic>
        <p:nvPicPr>
          <p:cNvPr id="2" name="Picture 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565670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nner on lef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378386" cy="6858000"/>
          </a:xfrm>
          <a:prstGeom prst="rect">
            <a:avLst/>
          </a:prstGeom>
        </p:spPr>
      </p:pic>
      <p:sp>
        <p:nvSpPr>
          <p:cNvPr id="16" name="Content Placeholder 5"/>
          <p:cNvSpPr>
            <a:spLocks noGrp="1"/>
          </p:cNvSpPr>
          <p:nvPr>
            <p:ph sz="quarter" idx="17"/>
          </p:nvPr>
        </p:nvSpPr>
        <p:spPr>
          <a:xfrm>
            <a:off x="1587843" y="2305050"/>
            <a:ext cx="10002795"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itle 3"/>
          <p:cNvSpPr>
            <a:spLocks noGrp="1"/>
          </p:cNvSpPr>
          <p:nvPr>
            <p:ph type="title"/>
          </p:nvPr>
        </p:nvSpPr>
        <p:spPr>
          <a:xfrm>
            <a:off x="1587843" y="1264329"/>
            <a:ext cx="10002795" cy="731287"/>
          </a:xfrm>
        </p:spPr>
        <p:txBody>
          <a:bodyPr/>
          <a:lstStyle/>
          <a:p>
            <a:r>
              <a:rPr lang="en-US"/>
              <a:t>Click to edit Master title style</a:t>
            </a:r>
            <a:endParaRPr lang="en-AU"/>
          </a:p>
        </p:txBody>
      </p:sp>
      <p:sp>
        <p:nvSpPr>
          <p:cNvPr id="18" name="Date Placeholder 17"/>
          <p:cNvSpPr>
            <a:spLocks noGrp="1"/>
          </p:cNvSpPr>
          <p:nvPr>
            <p:ph type="dt" sz="half" idx="18"/>
          </p:nvPr>
        </p:nvSpPr>
        <p:spPr/>
        <p:txBody>
          <a:bodyPr/>
          <a:lstStyle/>
          <a:p>
            <a:fld id="{42EBA9B4-4585-4337-B797-7AE573D1CC7C}" type="datetime1">
              <a:rPr lang="en-AU" smtClean="0"/>
              <a:t>20/06/2025</a:t>
            </a:fld>
            <a:endParaRPr lang="en-US" dirty="0"/>
          </a:p>
        </p:txBody>
      </p:sp>
      <p:sp>
        <p:nvSpPr>
          <p:cNvPr id="19" name="Footer Placeholder 18"/>
          <p:cNvSpPr>
            <a:spLocks noGrp="1"/>
          </p:cNvSpPr>
          <p:nvPr>
            <p:ph type="ftr" sz="quarter" idx="19"/>
          </p:nvPr>
        </p:nvSpPr>
        <p:spPr>
          <a:xfrm>
            <a:off x="1587843" y="6404576"/>
            <a:ext cx="1022306" cy="365125"/>
          </a:xfrm>
        </p:spPr>
        <p:txBody>
          <a:bodyPr/>
          <a:lstStyle>
            <a:lvl1pPr>
              <a:defRPr>
                <a:latin typeface="+mn-lt"/>
              </a:defRPr>
            </a:lvl1pPr>
          </a:lstStyle>
          <a:p>
            <a:r>
              <a:rPr lang="en-AU" dirty="0"/>
              <a:t>cyber.gov.au</a:t>
            </a:r>
          </a:p>
        </p:txBody>
      </p:sp>
      <p:sp>
        <p:nvSpPr>
          <p:cNvPr id="20" name="Slide Number Placeholder 19"/>
          <p:cNvSpPr>
            <a:spLocks noGrp="1"/>
          </p:cNvSpPr>
          <p:nvPr>
            <p:ph type="sldNum" sz="quarter" idx="20"/>
          </p:nvPr>
        </p:nvSpPr>
        <p:spPr/>
        <p:txBody>
          <a:bodyPr/>
          <a:lstStyle/>
          <a:p>
            <a:fld id="{A179F83B-11CA-B84E-BC24-F49F8EBD43A8}" type="slidenum">
              <a:rPr lang="en-US" smtClean="0"/>
              <a:pPr/>
              <a:t>‹#›</a:t>
            </a:fld>
            <a:endParaRPr lang="en-US" dirty="0"/>
          </a:p>
        </p:txBody>
      </p:sp>
      <p:sp>
        <p:nvSpPr>
          <p:cNvPr id="24"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5"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1" name="Picture 10"/>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91528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ner at top - two columns">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6"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7" name="Content Placeholder 5"/>
          <p:cNvSpPr>
            <a:spLocks noGrp="1"/>
          </p:cNvSpPr>
          <p:nvPr>
            <p:ph sz="quarter" idx="18"/>
          </p:nvPr>
        </p:nvSpPr>
        <p:spPr>
          <a:xfrm>
            <a:off x="590250"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Content Placeholder 5"/>
          <p:cNvSpPr>
            <a:spLocks noGrp="1"/>
          </p:cNvSpPr>
          <p:nvPr>
            <p:ph sz="quarter" idx="19"/>
          </p:nvPr>
        </p:nvSpPr>
        <p:spPr>
          <a:xfrm>
            <a:off x="6190638"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Date Placeholder 5"/>
          <p:cNvSpPr>
            <a:spLocks noGrp="1"/>
          </p:cNvSpPr>
          <p:nvPr>
            <p:ph type="dt" sz="half" idx="20"/>
          </p:nvPr>
        </p:nvSpPr>
        <p:spPr/>
        <p:txBody>
          <a:bodyPr/>
          <a:lstStyle/>
          <a:p>
            <a:fld id="{D45E206D-AFCE-4821-800F-8E47CBDE96A4}" type="datetime1">
              <a:rPr lang="en-AU" smtClean="0"/>
              <a:t>20/06/2025</a:t>
            </a:fld>
            <a:endParaRPr lang="en-US" dirty="0"/>
          </a:p>
        </p:txBody>
      </p:sp>
      <p:sp>
        <p:nvSpPr>
          <p:cNvPr id="7" name="Footer Placeholder 6"/>
          <p:cNvSpPr>
            <a:spLocks noGrp="1"/>
          </p:cNvSpPr>
          <p:nvPr>
            <p:ph type="ftr" sz="quarter" idx="21"/>
          </p:nvPr>
        </p:nvSpPr>
        <p:spPr/>
        <p:txBody>
          <a:bodyPr/>
          <a:lstStyle>
            <a:lvl1pPr>
              <a:defRPr>
                <a:latin typeface="+mn-lt"/>
              </a:defRPr>
            </a:lvl1pPr>
          </a:lstStyle>
          <a:p>
            <a:r>
              <a:rPr lang="en-AU" dirty="0"/>
              <a:t>cyber.gov.au</a:t>
            </a:r>
          </a:p>
        </p:txBody>
      </p:sp>
      <p:sp>
        <p:nvSpPr>
          <p:cNvPr id="19" name="Slide Number Placeholder 18"/>
          <p:cNvSpPr>
            <a:spLocks noGrp="1"/>
          </p:cNvSpPr>
          <p:nvPr>
            <p:ph type="sldNum" sz="quarter" idx="22"/>
          </p:nvPr>
        </p:nvSpPr>
        <p:spPr/>
        <p:txBody>
          <a:bodyPr/>
          <a:lstStyle/>
          <a:p>
            <a:fld id="{A179F83B-11CA-B84E-BC24-F49F8EBD43A8}" type="slidenum">
              <a:rPr lang="en-US" smtClean="0"/>
              <a:pPr/>
              <a:t>‹#›</a:t>
            </a:fld>
            <a:endParaRPr lang="en-US" dirty="0"/>
          </a:p>
        </p:txBody>
      </p:sp>
      <p:sp>
        <p:nvSpPr>
          <p:cNvPr id="2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23"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527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background">
    <p:bg>
      <p:bgPr>
        <a:solidFill>
          <a:srgbClr val="ECF6FE"/>
        </a:solidFill>
        <a:effectLst/>
      </p:bgPr>
    </p:bg>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Date Placeholder 6"/>
          <p:cNvSpPr>
            <a:spLocks noGrp="1"/>
          </p:cNvSpPr>
          <p:nvPr>
            <p:ph type="dt" sz="half" idx="18"/>
          </p:nvPr>
        </p:nvSpPr>
        <p:spPr/>
        <p:txBody>
          <a:bodyPr/>
          <a:lstStyle>
            <a:lvl1pPr>
              <a:defRPr>
                <a:solidFill>
                  <a:schemeClr val="bg2"/>
                </a:solidFill>
              </a:defRPr>
            </a:lvl1pPr>
          </a:lstStyle>
          <a:p>
            <a:fld id="{F5F10CE7-5249-494F-98C5-B7958C8CCFBD}" type="datetime1">
              <a:rPr lang="en-AU" smtClean="0"/>
              <a:t>20/06/2025</a:t>
            </a:fld>
            <a:endParaRPr lang="en-US" dirty="0"/>
          </a:p>
        </p:txBody>
      </p:sp>
      <p:sp>
        <p:nvSpPr>
          <p:cNvPr id="16" name="Footer Placeholder 15"/>
          <p:cNvSpPr>
            <a:spLocks noGrp="1"/>
          </p:cNvSpPr>
          <p:nvPr>
            <p:ph type="ftr" sz="quarter" idx="19"/>
          </p:nvPr>
        </p:nvSpPr>
        <p:spPr/>
        <p:txBody>
          <a:bodyPr/>
          <a:lstStyle>
            <a:lvl1pPr>
              <a:defRPr>
                <a:solidFill>
                  <a:schemeClr val="bg2"/>
                </a:solidFill>
                <a:latin typeface="+mn-lt"/>
              </a:defRPr>
            </a:lvl1pPr>
          </a:lstStyle>
          <a:p>
            <a:r>
              <a:rPr lang="en-AU" dirty="0"/>
              <a:t>cyber.gov.au</a:t>
            </a:r>
          </a:p>
        </p:txBody>
      </p:sp>
      <p:sp>
        <p:nvSpPr>
          <p:cNvPr id="17" name="Slide Number Placeholder 16"/>
          <p:cNvSpPr>
            <a:spLocks noGrp="1"/>
          </p:cNvSpPr>
          <p:nvPr>
            <p:ph type="sldNum" sz="quarter" idx="20"/>
          </p:nvPr>
        </p:nvSpPr>
        <p:spPr/>
        <p:txBody>
          <a:bodyPr/>
          <a:lstStyle>
            <a:lvl1pPr>
              <a:defRPr>
                <a:solidFill>
                  <a:schemeClr val="bg2"/>
                </a:solidFill>
              </a:defRPr>
            </a:lvl1pPr>
          </a:lstStyle>
          <a:p>
            <a:fld id="{A179F83B-11CA-B84E-BC24-F49F8EBD43A8}" type="slidenum">
              <a:rPr lang="en-US" smtClean="0"/>
              <a:pPr/>
              <a:t>‹#›</a:t>
            </a:fld>
            <a:endParaRPr lang="en-US"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369394054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 name="Date Placeholder 1"/>
          <p:cNvSpPr>
            <a:spLocks noGrp="1"/>
          </p:cNvSpPr>
          <p:nvPr>
            <p:ph type="dt" sz="half" idx="22"/>
          </p:nvPr>
        </p:nvSpPr>
        <p:spPr/>
        <p:txBody>
          <a:bodyPr/>
          <a:lstStyle/>
          <a:p>
            <a:fld id="{8ADA8696-60C5-4851-AC1E-4531DB419813}" type="datetime1">
              <a:rPr lang="en-AU" smtClean="0"/>
              <a:t>20/06/2025</a:t>
            </a:fld>
            <a:endParaRPr lang="en-US" dirty="0"/>
          </a:p>
        </p:txBody>
      </p:sp>
      <p:sp>
        <p:nvSpPr>
          <p:cNvPr id="3" name="Footer Placeholder 2"/>
          <p:cNvSpPr>
            <a:spLocks noGrp="1"/>
          </p:cNvSpPr>
          <p:nvPr>
            <p:ph type="ftr" sz="quarter" idx="23"/>
          </p:nvPr>
        </p:nvSpPr>
        <p:spPr/>
        <p:txBody>
          <a:bodyPr/>
          <a:lstStyle>
            <a:lvl1pPr>
              <a:defRPr>
                <a:latin typeface="+mn-lt"/>
              </a:defRPr>
            </a:lvl1pPr>
          </a:lstStyle>
          <a:p>
            <a:r>
              <a:rPr lang="en-AU" dirty="0"/>
              <a:t>cyber.gov.au</a:t>
            </a:r>
          </a:p>
        </p:txBody>
      </p:sp>
      <p:sp>
        <p:nvSpPr>
          <p:cNvPr id="4" name="Slide Number Placeholder 3"/>
          <p:cNvSpPr>
            <a:spLocks noGrp="1"/>
          </p:cNvSpPr>
          <p:nvPr>
            <p:ph type="sldNum" sz="quarter" idx="24"/>
          </p:nvPr>
        </p:nvSpPr>
        <p:spPr/>
        <p:txBody>
          <a:bodyPr/>
          <a:lstStyle/>
          <a:p>
            <a:fld id="{A179F83B-11CA-B84E-BC24-F49F8EBD43A8}" type="slidenum">
              <a:rPr lang="en-US" smtClean="0"/>
              <a:pPr/>
              <a:t>‹#›</a:t>
            </a:fld>
            <a:endParaRPr lang="en-US"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7684477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334FAE-9AE8-53A2-37C0-741D7B834C0A}"/>
              </a:ext>
            </a:extLst>
          </p:cNvPr>
          <p:cNvSpPr>
            <a:spLocks noGrp="1"/>
          </p:cNvSpPr>
          <p:nvPr>
            <p:ph type="title"/>
          </p:nvPr>
        </p:nvSpPr>
        <p:spPr>
          <a:xfrm>
            <a:off x="590251" y="365125"/>
            <a:ext cx="11000387" cy="1325563"/>
          </a:xfrm>
          <a:prstGeom prst="rect">
            <a:avLst/>
          </a:prstGeom>
        </p:spPr>
        <p:txBody>
          <a:bodyPr vert="horz" lIns="91440" tIns="45720" rIns="91440" bIns="45720" rtlCol="0" anchor="ctr">
            <a:normAutofit/>
          </a:bodyPr>
          <a:lstStyle/>
          <a:p>
            <a:r>
              <a:rPr lang="en-US" dirty="0"/>
              <a:t>Heading 1</a:t>
            </a:r>
          </a:p>
        </p:txBody>
      </p:sp>
      <p:sp>
        <p:nvSpPr>
          <p:cNvPr id="10" name="Date Placeholder 3">
            <a:extLst>
              <a:ext uri="{FF2B5EF4-FFF2-40B4-BE49-F238E27FC236}">
                <a16:creationId xmlns:a16="http://schemas.microsoft.com/office/drawing/2014/main" id="{EA055835-5A29-44DC-0FFD-8A32EBF0346E}"/>
              </a:ext>
            </a:extLst>
          </p:cNvPr>
          <p:cNvSpPr>
            <a:spLocks noGrp="1"/>
          </p:cNvSpPr>
          <p:nvPr>
            <p:ph type="dt" sz="half" idx="2"/>
          </p:nvPr>
        </p:nvSpPr>
        <p:spPr>
          <a:xfrm>
            <a:off x="9718588" y="6404576"/>
            <a:ext cx="988771" cy="365125"/>
          </a:xfrm>
          <a:prstGeom prst="rect">
            <a:avLst/>
          </a:prstGeom>
        </p:spPr>
        <p:txBody>
          <a:bodyPr anchor="ctr"/>
          <a:lstStyle>
            <a:lvl1pPr algn="r">
              <a:defRPr sz="1100">
                <a:solidFill>
                  <a:schemeClr val="tx1"/>
                </a:solidFill>
              </a:defRPr>
            </a:lvl1pPr>
          </a:lstStyle>
          <a:p>
            <a:fld id="{3B418814-5937-4A1A-99B1-4D93710C2B08}" type="datetime1">
              <a:rPr lang="en-AU" smtClean="0"/>
              <a:t>20/06/2025</a:t>
            </a:fld>
            <a:endParaRPr lang="en-US" dirty="0"/>
          </a:p>
        </p:txBody>
      </p:sp>
      <p:sp>
        <p:nvSpPr>
          <p:cNvPr id="12" name="Slide Number Placeholder 5">
            <a:extLst>
              <a:ext uri="{FF2B5EF4-FFF2-40B4-BE49-F238E27FC236}">
                <a16:creationId xmlns:a16="http://schemas.microsoft.com/office/drawing/2014/main" id="{D21EB113-AC25-B518-3322-01E8FE6E7D1B}"/>
              </a:ext>
            </a:extLst>
          </p:cNvPr>
          <p:cNvSpPr>
            <a:spLocks noGrp="1"/>
          </p:cNvSpPr>
          <p:nvPr>
            <p:ph type="sldNum" sz="quarter" idx="4"/>
          </p:nvPr>
        </p:nvSpPr>
        <p:spPr>
          <a:xfrm>
            <a:off x="10972132" y="6404576"/>
            <a:ext cx="618506" cy="365125"/>
          </a:xfrm>
          <a:prstGeom prst="rect">
            <a:avLst/>
          </a:prstGeom>
        </p:spPr>
        <p:txBody>
          <a:bodyPr anchor="ctr"/>
          <a:lstStyle>
            <a:lvl1pPr algn="r">
              <a:defRPr sz="1100">
                <a:latin typeface="+mn-lt"/>
              </a:defRPr>
            </a:lvl1pPr>
          </a:lstStyle>
          <a:p>
            <a:fld id="{A179F83B-11CA-B84E-BC24-F49F8EBD43A8}" type="slidenum">
              <a:rPr lang="en-US" smtClean="0"/>
              <a:pPr/>
              <a:t>‹#›</a:t>
            </a:fld>
            <a:endParaRPr lang="en-US" dirty="0"/>
          </a:p>
        </p:txBody>
      </p:sp>
      <p:sp>
        <p:nvSpPr>
          <p:cNvPr id="17" name="Footer Placeholder 16"/>
          <p:cNvSpPr>
            <a:spLocks noGrp="1"/>
          </p:cNvSpPr>
          <p:nvPr>
            <p:ph type="ftr" sz="quarter" idx="3"/>
          </p:nvPr>
        </p:nvSpPr>
        <p:spPr>
          <a:xfrm>
            <a:off x="590251" y="6404576"/>
            <a:ext cx="1022306" cy="365125"/>
          </a:xfrm>
          <a:prstGeom prst="rect">
            <a:avLst/>
          </a:prstGeom>
        </p:spPr>
        <p:txBody>
          <a:bodyPr vert="horz" lIns="91440" tIns="45720" rIns="91440" bIns="45720" rtlCol="0" anchor="ctr"/>
          <a:lstStyle>
            <a:lvl1pPr algn="l">
              <a:defRPr sz="1200">
                <a:solidFill>
                  <a:schemeClr val="tx1">
                    <a:tint val="75000"/>
                  </a:schemeClr>
                </a:solidFill>
                <a:latin typeface="MrEavesXLModOT-Reg" panose="020B0603060502020204" pitchFamily="34" charset="0"/>
              </a:defRPr>
            </a:lvl1pPr>
          </a:lstStyle>
          <a:p>
            <a:r>
              <a:rPr lang="en-AU">
                <a:latin typeface="MrEavesXLModOT-Bold" panose="020B0803060502020204" pitchFamily="34" charset="0"/>
              </a:rPr>
              <a:t>cyber</a:t>
            </a:r>
            <a:r>
              <a:rPr lang="en-AU"/>
              <a:t>.gov.au</a:t>
            </a:r>
            <a:endParaRPr lang="en-AU" dirty="0"/>
          </a:p>
        </p:txBody>
      </p:sp>
      <p:sp>
        <p:nvSpPr>
          <p:cNvPr id="4" name="Text Placeholder 3"/>
          <p:cNvSpPr>
            <a:spLocks noGrp="1"/>
          </p:cNvSpPr>
          <p:nvPr>
            <p:ph type="body" idx="1"/>
          </p:nvPr>
        </p:nvSpPr>
        <p:spPr>
          <a:xfrm>
            <a:off x="590251" y="1825625"/>
            <a:ext cx="11000387"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3004726466"/>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1" r:id="rId3"/>
    <p:sldLayoutId id="2147483667" r:id="rId4"/>
    <p:sldLayoutId id="2147483650" r:id="rId5"/>
    <p:sldLayoutId id="2147483662" r:id="rId6"/>
    <p:sldLayoutId id="2147483652" r:id="rId7"/>
    <p:sldLayoutId id="2147483663" r:id="rId8"/>
    <p:sldLayoutId id="2147483665" r:id="rId9"/>
    <p:sldLayoutId id="2147483664" r:id="rId10"/>
  </p:sldLayoutIdLst>
  <p:hf hdr="0"/>
  <p:txStyles>
    <p:title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1"/>
          </p:nvPr>
        </p:nvSpPr>
        <p:spPr>
          <a:xfrm>
            <a:off x="590250" y="5096786"/>
            <a:ext cx="6786733" cy="846813"/>
          </a:xfrm>
        </p:spPr>
        <p:txBody>
          <a:bodyPr vert="horz" lIns="91440" tIns="45720" rIns="91440" bIns="45720" rtlCol="0" anchor="t">
            <a:normAutofit/>
          </a:bodyPr>
          <a:lstStyle/>
          <a:p>
            <a:r>
              <a:rPr lang="en-AU" dirty="0">
                <a:ea typeface="Calibri"/>
                <a:cs typeface="Calibri"/>
              </a:rPr>
              <a:t>Using passwords</a:t>
            </a:r>
            <a:endParaRPr lang="en-AU" dirty="0">
              <a:ea typeface="Calibri"/>
            </a:endParaRPr>
          </a:p>
        </p:txBody>
      </p:sp>
      <p:sp>
        <p:nvSpPr>
          <p:cNvPr id="12" name="Title 11"/>
          <p:cNvSpPr>
            <a:spLocks noGrp="1"/>
          </p:cNvSpPr>
          <p:nvPr>
            <p:ph type="title"/>
          </p:nvPr>
        </p:nvSpPr>
        <p:spPr>
          <a:xfrm>
            <a:off x="590251" y="4039263"/>
            <a:ext cx="6786733" cy="1371600"/>
          </a:xfrm>
        </p:spPr>
        <p:txBody>
          <a:bodyPr/>
          <a:lstStyle/>
          <a:p>
            <a:r>
              <a:rPr lang="en-AU" dirty="0" smtClean="0"/>
              <a:t>Cyber security </a:t>
            </a:r>
            <a:r>
              <a:rPr lang="en-AU" dirty="0"/>
              <a:t>micro-exercise</a:t>
            </a:r>
          </a:p>
        </p:txBody>
      </p:sp>
      <p:sp>
        <p:nvSpPr>
          <p:cNvPr id="16" name="Footer Placeholder 15"/>
          <p:cNvSpPr>
            <a:spLocks noGrp="1"/>
          </p:cNvSpPr>
          <p:nvPr>
            <p:ph type="ftr" sz="quarter" idx="15"/>
          </p:nvPr>
        </p:nvSpPr>
        <p:spPr/>
        <p:txBody>
          <a:bodyPr/>
          <a:lstStyle/>
          <a:p>
            <a:r>
              <a:rPr lang="en-AU" dirty="0">
                <a:latin typeface="+mn-lt"/>
              </a:rPr>
              <a:t>cyber.gov.au</a:t>
            </a:r>
          </a:p>
        </p:txBody>
      </p:sp>
      <p:pic>
        <p:nvPicPr>
          <p:cNvPr id="3" name="Picture 2" descr="A two icons of a book and a lock&#10;&#10;AI-generated content may be incorrect.">
            <a:extLst>
              <a:ext uri="{FF2B5EF4-FFF2-40B4-BE49-F238E27FC236}">
                <a16:creationId xmlns:a16="http://schemas.microsoft.com/office/drawing/2014/main" id="{4A750FCF-ACA5-C189-B6E1-8619443F5B6E}"/>
              </a:ext>
            </a:extLst>
          </p:cNvPr>
          <p:cNvPicPr>
            <a:picLocks noChangeAspect="1"/>
          </p:cNvPicPr>
          <p:nvPr/>
        </p:nvPicPr>
        <p:blipFill>
          <a:blip r:embed="rId2"/>
          <a:stretch>
            <a:fillRect/>
          </a:stretch>
        </p:blipFill>
        <p:spPr>
          <a:xfrm>
            <a:off x="839016" y="2940478"/>
            <a:ext cx="2162601" cy="1238167"/>
          </a:xfrm>
          <a:prstGeom prst="rect">
            <a:avLst/>
          </a:prstGeom>
          <a:ln>
            <a:noFill/>
          </a:ln>
        </p:spPr>
      </p:pic>
    </p:spTree>
    <p:extLst>
      <p:ext uri="{BB962C8B-B14F-4D97-AF65-F5344CB8AC3E}">
        <p14:creationId xmlns:p14="http://schemas.microsoft.com/office/powerpoint/2010/main" val="3041181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2 of 4</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Discuss the risks around the following topics, that attackers might exploit to obtain passwords of work and personal accounts. Reveal the description when ready.</a:t>
            </a:r>
            <a:endParaRPr lang="en-US" dirty="0">
              <a:cs typeface="Calibri"/>
            </a:endParaRPr>
          </a:p>
          <a:p>
            <a:pPr marL="342900" indent="-342900">
              <a:buFont typeface="Arial" panose="020B0604020202020204" pitchFamily="34" charset="0"/>
              <a:buChar char="•"/>
            </a:pPr>
            <a:r>
              <a:rPr lang="en-AU" b="1" dirty="0">
                <a:ea typeface="Calibri"/>
                <a:cs typeface="Calibri"/>
              </a:rPr>
              <a:t>Password reuse</a:t>
            </a:r>
          </a:p>
        </p:txBody>
      </p:sp>
      <p:sp>
        <p:nvSpPr>
          <p:cNvPr id="24" name="Content Placeholder 23"/>
          <p:cNvSpPr>
            <a:spLocks noGrp="1"/>
          </p:cNvSpPr>
          <p:nvPr>
            <p:ph sz="quarter" idx="19"/>
          </p:nvPr>
        </p:nvSpPr>
        <p:spPr/>
        <p:txBody>
          <a:bodyPr/>
          <a:lstStyle/>
          <a:p>
            <a:r>
              <a:rPr lang="en-AU" b="1" dirty="0"/>
              <a:t>Answer</a:t>
            </a:r>
          </a:p>
          <a:p>
            <a:r>
              <a:rPr lang="en-AU" dirty="0"/>
              <a:t>_______________________________________________________________________________________________</a:t>
            </a:r>
          </a:p>
          <a:p>
            <a:r>
              <a:rPr lang="en-AU" dirty="0"/>
              <a:t>_______________________________________________________________________________________________________________</a:t>
            </a:r>
          </a:p>
        </p:txBody>
      </p:sp>
      <p:sp>
        <p:nvSpPr>
          <p:cNvPr id="4" name="Slide Number Placeholder 3"/>
          <p:cNvSpPr>
            <a:spLocks noGrp="1"/>
          </p:cNvSpPr>
          <p:nvPr>
            <p:ph type="sldNum" sz="quarter" idx="22"/>
          </p:nvPr>
        </p:nvSpPr>
        <p:spPr/>
        <p:txBody>
          <a:bodyPr/>
          <a:lstStyle/>
          <a:p>
            <a:fld id="{A179F83B-11CA-B84E-BC24-F49F8EBD43A8}" type="slidenum">
              <a:rPr lang="en-US" smtClean="0"/>
              <a:pPr/>
              <a:t>10</a:t>
            </a:fld>
            <a:endParaRPr lang="en-US" dirty="0"/>
          </a:p>
        </p:txBody>
      </p:sp>
    </p:spTree>
    <p:extLst>
      <p:ext uri="{BB962C8B-B14F-4D97-AF65-F5344CB8AC3E}">
        <p14:creationId xmlns:p14="http://schemas.microsoft.com/office/powerpoint/2010/main" val="595126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2 of 4</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a:cs typeface="Calibri"/>
              </a:rPr>
              <a:t>Discuss the risks around the following topics, that attackers might exploit to obtain passwords of work and personal accounts. Reveal the description when ready.</a:t>
            </a:r>
            <a:endParaRPr lang="en-US">
              <a:cs typeface="Calibri"/>
            </a:endParaRPr>
          </a:p>
          <a:p>
            <a:pPr marL="342900" indent="-342900">
              <a:buFont typeface="Arial" panose="020B0604020202020204" pitchFamily="34" charset="0"/>
              <a:buChar char="•"/>
            </a:pPr>
            <a:r>
              <a:rPr lang="en-AU" b="1">
                <a:cs typeface="Calibri"/>
              </a:rPr>
              <a:t>Password reuse</a:t>
            </a:r>
            <a:endParaRPr lang="en-AU" b="1">
              <a:ea typeface="Calibri"/>
            </a:endParaRPr>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t>Answer</a:t>
            </a:r>
          </a:p>
          <a:p>
            <a:r>
              <a:rPr lang="en-AU" dirty="0">
                <a:cs typeface="Calibri"/>
              </a:rPr>
              <a:t>If an organisation, website or application you use is compromised, an attacker may be able to access user passwords.</a:t>
            </a:r>
            <a:endParaRPr lang="en-AU" dirty="0">
              <a:ea typeface="Calibri"/>
              <a:cs typeface="Calibri"/>
            </a:endParaRPr>
          </a:p>
          <a:p>
            <a:r>
              <a:rPr lang="en-AU" dirty="0">
                <a:cs typeface="Calibri"/>
              </a:rPr>
              <a:t>This can allow an attacker to again access to any other internet facing system </a:t>
            </a:r>
            <a:r>
              <a:rPr lang="en-AU">
                <a:cs typeface="Calibri"/>
              </a:rPr>
              <a:t>on</a:t>
            </a:r>
            <a:r>
              <a:rPr lang="en-AU" dirty="0">
                <a:cs typeface="Calibri"/>
              </a:rPr>
              <a:t> which you use the </a:t>
            </a:r>
            <a:r>
              <a:rPr lang="en-AU">
                <a:cs typeface="Calibri"/>
              </a:rPr>
              <a:t>same password.</a:t>
            </a:r>
            <a:endParaRPr lang="en-AU">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11</a:t>
            </a:fld>
            <a:endParaRPr lang="en-US" dirty="0"/>
          </a:p>
        </p:txBody>
      </p:sp>
    </p:spTree>
    <p:extLst>
      <p:ext uri="{BB962C8B-B14F-4D97-AF65-F5344CB8AC3E}">
        <p14:creationId xmlns:p14="http://schemas.microsoft.com/office/powerpoint/2010/main" val="26196753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3 of 4</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Discuss the risks around the following topics, that attackers might exploit to obtain passwords of work and personal accounts. Reveal the description when ready.</a:t>
            </a:r>
            <a:endParaRPr lang="en-US" dirty="0">
              <a:cs typeface="Calibri"/>
            </a:endParaRPr>
          </a:p>
          <a:p>
            <a:pPr marL="342900" indent="-342900">
              <a:buFont typeface="Arial" panose="020B0604020202020204" pitchFamily="34" charset="0"/>
              <a:buChar char="•"/>
            </a:pPr>
            <a:r>
              <a:rPr lang="en-AU" b="1" dirty="0">
                <a:ea typeface="Calibri"/>
                <a:cs typeface="Calibri"/>
              </a:rPr>
              <a:t>Keylogging</a:t>
            </a:r>
          </a:p>
        </p:txBody>
      </p:sp>
      <p:sp>
        <p:nvSpPr>
          <p:cNvPr id="24" name="Content Placeholder 23"/>
          <p:cNvSpPr>
            <a:spLocks noGrp="1"/>
          </p:cNvSpPr>
          <p:nvPr>
            <p:ph sz="quarter" idx="19"/>
          </p:nvPr>
        </p:nvSpPr>
        <p:spPr/>
        <p:txBody>
          <a:bodyPr/>
          <a:lstStyle/>
          <a:p>
            <a:r>
              <a:rPr lang="en-AU" b="1" dirty="0"/>
              <a:t>Answer</a:t>
            </a:r>
          </a:p>
          <a:p>
            <a:r>
              <a:rPr lang="en-AU" dirty="0"/>
              <a:t>____________________________________________________________________________________________________________________________________________________________________________________________</a:t>
            </a:r>
          </a:p>
          <a:p>
            <a:r>
              <a:rPr lang="en-AU" dirty="0"/>
              <a:t>___________________________________________________________________________________________________________________________________________________________________</a:t>
            </a:r>
          </a:p>
        </p:txBody>
      </p:sp>
      <p:sp>
        <p:nvSpPr>
          <p:cNvPr id="4" name="Slide Number Placeholder 3"/>
          <p:cNvSpPr>
            <a:spLocks noGrp="1"/>
          </p:cNvSpPr>
          <p:nvPr>
            <p:ph type="sldNum" sz="quarter" idx="22"/>
          </p:nvPr>
        </p:nvSpPr>
        <p:spPr/>
        <p:txBody>
          <a:bodyPr/>
          <a:lstStyle/>
          <a:p>
            <a:fld id="{A179F83B-11CA-B84E-BC24-F49F8EBD43A8}" type="slidenum">
              <a:rPr lang="en-US" smtClean="0"/>
              <a:pPr/>
              <a:t>12</a:t>
            </a:fld>
            <a:endParaRPr lang="en-US" dirty="0"/>
          </a:p>
        </p:txBody>
      </p:sp>
    </p:spTree>
    <p:extLst>
      <p:ext uri="{BB962C8B-B14F-4D97-AF65-F5344CB8AC3E}">
        <p14:creationId xmlns:p14="http://schemas.microsoft.com/office/powerpoint/2010/main" val="99770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3 of 4</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a:cs typeface="Calibri"/>
              </a:rPr>
              <a:t>Discuss the risks around the following topics, that attackers might exploit to obtain passwords of work and personal accounts. Reveal the description when ready.</a:t>
            </a:r>
            <a:endParaRPr lang="en-US"/>
          </a:p>
          <a:p>
            <a:pPr marL="342900" indent="-342900">
              <a:buFont typeface="Arial" panose="020B0604020202020204" pitchFamily="34" charset="0"/>
              <a:buChar char="•"/>
            </a:pPr>
            <a:r>
              <a:rPr lang="en-AU" b="1">
                <a:cs typeface="Calibri"/>
              </a:rPr>
              <a:t>Keylogging</a:t>
            </a:r>
            <a:endParaRPr lang="en-AU" b="1">
              <a:ea typeface="Calibri"/>
            </a:endParaRPr>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t>Answer</a:t>
            </a:r>
          </a:p>
          <a:p>
            <a:r>
              <a:rPr lang="en-AU" dirty="0">
                <a:cs typeface="Calibri"/>
              </a:rPr>
              <a:t>Keyloggers are a type of malicious software that, once on your system, attempts to log the </a:t>
            </a:r>
            <a:r>
              <a:rPr lang="en-AU">
                <a:cs typeface="Calibri"/>
              </a:rPr>
              <a:t>keystrokes you make, including passwords. </a:t>
            </a:r>
            <a:endParaRPr lang="en-AU"/>
          </a:p>
          <a:p>
            <a:r>
              <a:rPr lang="en-AU">
                <a:cs typeface="Calibri"/>
              </a:rPr>
              <a:t>Of </a:t>
            </a:r>
            <a:r>
              <a:rPr lang="en-AU" dirty="0">
                <a:cs typeface="Calibri"/>
              </a:rPr>
              <a:t>course, this will compromise any password entered, no matter how complex. </a:t>
            </a:r>
            <a:endParaRPr lang="en-AU">
              <a:ea typeface="Calibri" panose="020F0502020204030204"/>
            </a:endParaRPr>
          </a:p>
          <a:p>
            <a:r>
              <a:rPr lang="en-AU" dirty="0">
                <a:ea typeface="Calibri"/>
                <a:cs typeface="Calibri"/>
              </a:rPr>
              <a:t>The best defence here is keeping your software </a:t>
            </a:r>
            <a:r>
              <a:rPr lang="en-AU">
                <a:ea typeface="Calibri"/>
                <a:cs typeface="Calibri"/>
              </a:rPr>
              <a:t>current and up to date, and not permitting users to </a:t>
            </a:r>
            <a:r>
              <a:rPr lang="en-AU" dirty="0">
                <a:ea typeface="Calibri"/>
                <a:cs typeface="Calibri"/>
              </a:rPr>
              <a:t>install software (including browser extensions) other than those permitted by the organisation. </a:t>
            </a:r>
          </a:p>
        </p:txBody>
      </p:sp>
      <p:sp>
        <p:nvSpPr>
          <p:cNvPr id="4" name="Slide Number Placeholder 3"/>
          <p:cNvSpPr>
            <a:spLocks noGrp="1"/>
          </p:cNvSpPr>
          <p:nvPr>
            <p:ph type="sldNum" sz="quarter" idx="22"/>
          </p:nvPr>
        </p:nvSpPr>
        <p:spPr/>
        <p:txBody>
          <a:bodyPr/>
          <a:lstStyle/>
          <a:p>
            <a:fld id="{A179F83B-11CA-B84E-BC24-F49F8EBD43A8}" type="slidenum">
              <a:rPr lang="en-US" smtClean="0"/>
              <a:pPr/>
              <a:t>13</a:t>
            </a:fld>
            <a:endParaRPr lang="en-US" dirty="0"/>
          </a:p>
        </p:txBody>
      </p:sp>
    </p:spTree>
    <p:extLst>
      <p:ext uri="{BB962C8B-B14F-4D97-AF65-F5344CB8AC3E}">
        <p14:creationId xmlns:p14="http://schemas.microsoft.com/office/powerpoint/2010/main" val="22963012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4 of 4</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Discuss the risks around the following topics, that attackers might exploit to obtain passwords of work and personal accounts. Reveal the description when ready.</a:t>
            </a:r>
            <a:endParaRPr lang="en-US" dirty="0">
              <a:cs typeface="Calibri"/>
            </a:endParaRPr>
          </a:p>
          <a:p>
            <a:pPr marL="342900" indent="-342900">
              <a:buFont typeface="Arial" panose="020B0604020202020204" pitchFamily="34" charset="0"/>
              <a:buChar char="•"/>
            </a:pPr>
            <a:r>
              <a:rPr lang="en-AU" b="1" dirty="0">
                <a:ea typeface="Calibri"/>
                <a:cs typeface="Calibri"/>
              </a:rPr>
              <a:t>Phishing attacks</a:t>
            </a:r>
          </a:p>
        </p:txBody>
      </p:sp>
      <p:sp>
        <p:nvSpPr>
          <p:cNvPr id="24" name="Content Placeholder 23"/>
          <p:cNvSpPr>
            <a:spLocks noGrp="1"/>
          </p:cNvSpPr>
          <p:nvPr>
            <p:ph sz="quarter" idx="19"/>
          </p:nvPr>
        </p:nvSpPr>
        <p:spPr/>
        <p:txBody>
          <a:bodyPr/>
          <a:lstStyle/>
          <a:p>
            <a:r>
              <a:rPr lang="en-AU" b="1" dirty="0"/>
              <a:t>Answer</a:t>
            </a:r>
          </a:p>
          <a:p>
            <a:r>
              <a:rPr lang="en-AU" dirty="0"/>
              <a:t>____________________________________________________________________________________________________________________________________</a:t>
            </a:r>
          </a:p>
          <a:p>
            <a:r>
              <a:rPr lang="en-AU" dirty="0"/>
              <a:t>______________________________________________________</a:t>
            </a:r>
          </a:p>
        </p:txBody>
      </p:sp>
      <p:sp>
        <p:nvSpPr>
          <p:cNvPr id="4" name="Slide Number Placeholder 3"/>
          <p:cNvSpPr>
            <a:spLocks noGrp="1"/>
          </p:cNvSpPr>
          <p:nvPr>
            <p:ph type="sldNum" sz="quarter" idx="22"/>
          </p:nvPr>
        </p:nvSpPr>
        <p:spPr/>
        <p:txBody>
          <a:bodyPr/>
          <a:lstStyle/>
          <a:p>
            <a:fld id="{A179F83B-11CA-B84E-BC24-F49F8EBD43A8}" type="slidenum">
              <a:rPr lang="en-US" smtClean="0"/>
              <a:pPr/>
              <a:t>14</a:t>
            </a:fld>
            <a:endParaRPr lang="en-US" dirty="0"/>
          </a:p>
        </p:txBody>
      </p:sp>
    </p:spTree>
    <p:extLst>
      <p:ext uri="{BB962C8B-B14F-4D97-AF65-F5344CB8AC3E}">
        <p14:creationId xmlns:p14="http://schemas.microsoft.com/office/powerpoint/2010/main" val="16712122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4 of 4</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a:cs typeface="Calibri"/>
              </a:rPr>
              <a:t>Discuss the risks around the following topics, that attackers might exploit to obtain passwords of work and personal accounts. Reveal the description when ready.</a:t>
            </a:r>
            <a:endParaRPr lang="en-US">
              <a:cs typeface="Calibri"/>
            </a:endParaRPr>
          </a:p>
          <a:p>
            <a:pPr marL="342900" indent="-342900">
              <a:buFont typeface="Arial" panose="020B0604020202020204" pitchFamily="34" charset="0"/>
              <a:buChar char="•"/>
            </a:pPr>
            <a:r>
              <a:rPr lang="en-AU" b="1">
                <a:cs typeface="Calibri"/>
              </a:rPr>
              <a:t>Phishing attacks</a:t>
            </a:r>
            <a:endParaRPr lang="en-AU" b="1">
              <a:ea typeface="Calibri"/>
            </a:endParaRPr>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t>Answer</a:t>
            </a:r>
          </a:p>
          <a:p>
            <a:r>
              <a:rPr lang="en-AU" dirty="0">
                <a:cs typeface="Calibri"/>
              </a:rPr>
              <a:t>Attackers will often utilise phishing attacks to send users to fake login pages. </a:t>
            </a:r>
            <a:r>
              <a:rPr lang="en-AU" dirty="0">
                <a:ea typeface="Calibri"/>
                <a:cs typeface="Calibri"/>
              </a:rPr>
              <a:t>Once the user enters their username and password it is passed to the attacker. </a:t>
            </a:r>
          </a:p>
          <a:p>
            <a:r>
              <a:rPr lang="en-AU" dirty="0">
                <a:ea typeface="Calibri"/>
                <a:cs typeface="Calibri"/>
              </a:rPr>
              <a:t>Further guidance on attacker techniques can be found on cyber.gov.au</a:t>
            </a:r>
            <a:endParaRPr lang="en-AU" dirty="0">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15</a:t>
            </a:fld>
            <a:endParaRPr lang="en-US" dirty="0"/>
          </a:p>
        </p:txBody>
      </p:sp>
    </p:spTree>
    <p:extLst>
      <p:ext uri="{BB962C8B-B14F-4D97-AF65-F5344CB8AC3E}">
        <p14:creationId xmlns:p14="http://schemas.microsoft.com/office/powerpoint/2010/main" val="3284230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E5CFB0-B163-1535-6D0F-F98448A32663}"/>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D347714C-874E-D9A6-4E55-30E4596AC787}"/>
              </a:ext>
            </a:extLst>
          </p:cNvPr>
          <p:cNvSpPr>
            <a:spLocks noGrp="1"/>
          </p:cNvSpPr>
          <p:nvPr>
            <p:ph type="title"/>
          </p:nvPr>
        </p:nvSpPr>
        <p:spPr/>
        <p:txBody>
          <a:bodyPr/>
          <a:lstStyle/>
          <a:p>
            <a:r>
              <a:rPr lang="en-AU" dirty="0"/>
              <a:t>Question: </a:t>
            </a:r>
            <a:r>
              <a:rPr lang="en-AU" b="0" dirty="0"/>
              <a:t>Best password?</a:t>
            </a:r>
            <a:endParaRPr lang="en-AU" dirty="0"/>
          </a:p>
        </p:txBody>
      </p:sp>
      <p:sp>
        <p:nvSpPr>
          <p:cNvPr id="23" name="Content Placeholder 22">
            <a:extLst>
              <a:ext uri="{FF2B5EF4-FFF2-40B4-BE49-F238E27FC236}">
                <a16:creationId xmlns:a16="http://schemas.microsoft.com/office/drawing/2014/main" id="{43D6D961-FCDC-6A04-F4FE-B6033740892B}"/>
              </a:ext>
            </a:extLst>
          </p:cNvPr>
          <p:cNvSpPr>
            <a:spLocks noGrp="1"/>
          </p:cNvSpPr>
          <p:nvPr>
            <p:ph sz="quarter" idx="18"/>
          </p:nvPr>
        </p:nvSpPr>
        <p:spPr/>
        <p:txBody>
          <a:bodyPr vert="horz" lIns="91440" tIns="45720" rIns="91440" bIns="45720" rtlCol="0" anchor="t">
            <a:normAutofit/>
          </a:bodyPr>
          <a:lstStyle/>
          <a:p>
            <a:pPr marL="342900" indent="-342900">
              <a:buFont typeface="Arial"/>
              <a:buChar char="•"/>
            </a:pPr>
            <a:r>
              <a:rPr lang="en-AU" b="1" dirty="0">
                <a:cs typeface="Calibri"/>
              </a:rPr>
              <a:t>Choose the best password from the list below</a:t>
            </a:r>
            <a:endParaRPr lang="en-AU" b="1" dirty="0">
              <a:ea typeface="Calibri"/>
              <a:cs typeface="Calibri"/>
            </a:endParaRPr>
          </a:p>
          <a:p>
            <a:pPr marL="342900" indent="-342900">
              <a:buFont typeface="Arial"/>
              <a:buChar char="•"/>
            </a:pPr>
            <a:endParaRPr lang="en-AU" b="1" dirty="0">
              <a:ea typeface="Calibri"/>
            </a:endParaRPr>
          </a:p>
          <a:p>
            <a:pPr marL="342900" indent="-342900">
              <a:buFont typeface="Arial"/>
              <a:buChar char="•"/>
            </a:pPr>
            <a:endParaRPr lang="en-AU" b="1" dirty="0">
              <a:ea typeface="Calibri"/>
            </a:endParaRPr>
          </a:p>
          <a:p>
            <a:pPr marL="342900" indent="-342900">
              <a:buFont typeface="Arial"/>
              <a:buChar char="•"/>
            </a:pPr>
            <a:endParaRPr lang="en-AU" dirty="0">
              <a:solidFill>
                <a:schemeClr val="bg2">
                  <a:lumMod val="25000"/>
                </a:schemeClr>
              </a:solidFill>
              <a:ea typeface="Calibri"/>
              <a:cs typeface="Calibri"/>
            </a:endParaRPr>
          </a:p>
          <a:p>
            <a:r>
              <a:rPr lang="en-AU" dirty="0">
                <a:solidFill>
                  <a:schemeClr val="bg2">
                    <a:lumMod val="25000"/>
                  </a:schemeClr>
                </a:solidFill>
                <a:ea typeface="Calibri"/>
                <a:cs typeface="Calibri"/>
              </a:rPr>
              <a:t>Source: NCSC – Most hacked passwords</a:t>
            </a:r>
            <a:endParaRPr lang="en-AU" dirty="0">
              <a:solidFill>
                <a:schemeClr val="bg2">
                  <a:lumMod val="25000"/>
                </a:schemeClr>
              </a:solidFill>
              <a:ea typeface="Calibri"/>
            </a:endParaRPr>
          </a:p>
        </p:txBody>
      </p:sp>
      <p:sp>
        <p:nvSpPr>
          <p:cNvPr id="4" name="Slide Number Placeholder 3">
            <a:extLst>
              <a:ext uri="{FF2B5EF4-FFF2-40B4-BE49-F238E27FC236}">
                <a16:creationId xmlns:a16="http://schemas.microsoft.com/office/drawing/2014/main" id="{822DD0BB-FBD8-0995-F97D-51D35634EA5D}"/>
              </a:ext>
            </a:extLst>
          </p:cNvPr>
          <p:cNvSpPr>
            <a:spLocks noGrp="1"/>
          </p:cNvSpPr>
          <p:nvPr>
            <p:ph type="sldNum" sz="quarter" idx="22"/>
          </p:nvPr>
        </p:nvSpPr>
        <p:spPr/>
        <p:txBody>
          <a:bodyPr/>
          <a:lstStyle/>
          <a:p>
            <a:fld id="{A179F83B-11CA-B84E-BC24-F49F8EBD43A8}" type="slidenum">
              <a:rPr lang="en-US" smtClean="0"/>
              <a:pPr/>
              <a:t>16</a:t>
            </a:fld>
            <a:endParaRPr lang="en-US" dirty="0"/>
          </a:p>
        </p:txBody>
      </p:sp>
      <p:sp>
        <p:nvSpPr>
          <p:cNvPr id="7" name="Content Placeholder 23">
            <a:extLst>
              <a:ext uri="{FF2B5EF4-FFF2-40B4-BE49-F238E27FC236}">
                <a16:creationId xmlns:a16="http://schemas.microsoft.com/office/drawing/2014/main" id="{549D3087-07FF-E4BA-FC27-078A45A6B802}"/>
              </a:ext>
            </a:extLst>
          </p:cNvPr>
          <p:cNvSpPr>
            <a:spLocks noGrp="1"/>
          </p:cNvSpPr>
          <p:nvPr>
            <p:ph sz="quarter" idx="19"/>
          </p:nvPr>
        </p:nvSpPr>
        <p:spPr>
          <a:xfrm>
            <a:off x="6190638" y="2347384"/>
            <a:ext cx="5400000" cy="3563013"/>
          </a:xfrm>
        </p:spPr>
        <p:txBody>
          <a:bodyPr vert="horz" lIns="91440" tIns="45720" rIns="91440" bIns="45720" rtlCol="0" anchor="t">
            <a:normAutofit fontScale="85000" lnSpcReduction="20000"/>
          </a:bodyPr>
          <a:lstStyle/>
          <a:p>
            <a:r>
              <a:rPr lang="en-AU" sz="2400" b="1" dirty="0">
                <a:cs typeface="Calibri"/>
              </a:rPr>
              <a:t>Answer</a:t>
            </a:r>
          </a:p>
          <a:p>
            <a:r>
              <a:rPr lang="en-AU" dirty="0"/>
              <a:t>_____________________________________________________________________________________________________________</a:t>
            </a:r>
            <a:br>
              <a:rPr lang="en-AU" dirty="0"/>
            </a:br>
            <a:r>
              <a:rPr lang="en-AU" dirty="0"/>
              <a:t/>
            </a:r>
            <a:br>
              <a:rPr lang="en-AU" dirty="0"/>
            </a:br>
            <a:r>
              <a:rPr lang="en-AU" dirty="0"/>
              <a:t>_______________________________________________________________________________</a:t>
            </a:r>
            <a:br>
              <a:rPr lang="en-AU" dirty="0"/>
            </a:br>
            <a:r>
              <a:rPr lang="en-AU" dirty="0"/>
              <a:t/>
            </a:r>
            <a:br>
              <a:rPr lang="en-AU" dirty="0"/>
            </a:br>
            <a:r>
              <a:rPr lang="en-AU" dirty="0"/>
              <a:t>__________________</a:t>
            </a:r>
            <a:br>
              <a:rPr lang="en-AU" dirty="0"/>
            </a:br>
            <a:r>
              <a:rPr lang="en-AU" dirty="0"/>
              <a:t/>
            </a:r>
            <a:br>
              <a:rPr lang="en-AU" dirty="0"/>
            </a:br>
            <a:r>
              <a:rPr lang="en-AU" dirty="0"/>
              <a:t>__________</a:t>
            </a:r>
            <a:br>
              <a:rPr lang="en-AU" dirty="0"/>
            </a:br>
            <a:r>
              <a:rPr lang="en-AU" dirty="0"/>
              <a:t/>
            </a:r>
            <a:br>
              <a:rPr lang="en-AU" dirty="0"/>
            </a:br>
            <a:r>
              <a:rPr lang="en-AU" dirty="0"/>
              <a:t>_________________</a:t>
            </a:r>
            <a:br>
              <a:rPr lang="en-AU" dirty="0"/>
            </a:br>
            <a:r>
              <a:rPr lang="en-AU" dirty="0"/>
              <a:t/>
            </a:r>
            <a:br>
              <a:rPr lang="en-AU" dirty="0"/>
            </a:br>
            <a:r>
              <a:rPr lang="en-AU" dirty="0"/>
              <a:t>_____________________</a:t>
            </a:r>
            <a:br>
              <a:rPr lang="en-AU" dirty="0"/>
            </a:br>
            <a:r>
              <a:rPr lang="en-AU" dirty="0"/>
              <a:t/>
            </a:r>
            <a:br>
              <a:rPr lang="en-AU" dirty="0"/>
            </a:br>
            <a:r>
              <a:rPr lang="en-AU" dirty="0"/>
              <a:t>______________________</a:t>
            </a:r>
          </a:p>
        </p:txBody>
      </p:sp>
      <p:pic>
        <p:nvPicPr>
          <p:cNvPr id="2" name="Picture 1">
            <a:extLst>
              <a:ext uri="{FF2B5EF4-FFF2-40B4-BE49-F238E27FC236}">
                <a16:creationId xmlns:a16="http://schemas.microsoft.com/office/drawing/2014/main" id="{58B8C830-2199-599E-A109-8DA26674576B}"/>
              </a:ext>
            </a:extLst>
          </p:cNvPr>
          <p:cNvPicPr>
            <a:picLocks noChangeAspect="1"/>
          </p:cNvPicPr>
          <p:nvPr/>
        </p:nvPicPr>
        <p:blipFill>
          <a:blip r:embed="rId2"/>
          <a:stretch>
            <a:fillRect/>
          </a:stretch>
        </p:blipFill>
        <p:spPr>
          <a:xfrm>
            <a:off x="588963" y="3078163"/>
            <a:ext cx="5521325" cy="1146175"/>
          </a:xfrm>
          <a:prstGeom prst="rect">
            <a:avLst/>
          </a:prstGeom>
          <a:ln>
            <a:noFill/>
          </a:ln>
        </p:spPr>
      </p:pic>
    </p:spTree>
    <p:extLst>
      <p:ext uri="{BB962C8B-B14F-4D97-AF65-F5344CB8AC3E}">
        <p14:creationId xmlns:p14="http://schemas.microsoft.com/office/powerpoint/2010/main" val="3224947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76577F-C017-7D9A-F197-371AAC3DA612}"/>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EAFCC4EF-578D-ADC0-B709-95B4CC69B923}"/>
              </a:ext>
            </a:extLst>
          </p:cNvPr>
          <p:cNvSpPr>
            <a:spLocks noGrp="1"/>
          </p:cNvSpPr>
          <p:nvPr>
            <p:ph type="title"/>
          </p:nvPr>
        </p:nvSpPr>
        <p:spPr/>
        <p:txBody>
          <a:bodyPr/>
          <a:lstStyle/>
          <a:p>
            <a:r>
              <a:rPr lang="en-AU" dirty="0"/>
              <a:t>Question: </a:t>
            </a:r>
            <a:r>
              <a:rPr lang="en-AU" b="0" dirty="0"/>
              <a:t>Best password?</a:t>
            </a:r>
            <a:endParaRPr lang="en-AU" dirty="0"/>
          </a:p>
        </p:txBody>
      </p:sp>
      <p:sp>
        <p:nvSpPr>
          <p:cNvPr id="4" name="Slide Number Placeholder 3">
            <a:extLst>
              <a:ext uri="{FF2B5EF4-FFF2-40B4-BE49-F238E27FC236}">
                <a16:creationId xmlns:a16="http://schemas.microsoft.com/office/drawing/2014/main" id="{67C8AC8B-0F9A-DAB8-8364-6AB6F778A900}"/>
              </a:ext>
            </a:extLst>
          </p:cNvPr>
          <p:cNvSpPr>
            <a:spLocks noGrp="1"/>
          </p:cNvSpPr>
          <p:nvPr>
            <p:ph type="sldNum" sz="quarter" idx="22"/>
          </p:nvPr>
        </p:nvSpPr>
        <p:spPr/>
        <p:txBody>
          <a:bodyPr/>
          <a:lstStyle/>
          <a:p>
            <a:fld id="{A179F83B-11CA-B84E-BC24-F49F8EBD43A8}" type="slidenum">
              <a:rPr lang="en-US" smtClean="0"/>
              <a:pPr/>
              <a:t>17</a:t>
            </a:fld>
            <a:endParaRPr lang="en-US" dirty="0"/>
          </a:p>
        </p:txBody>
      </p:sp>
      <p:sp>
        <p:nvSpPr>
          <p:cNvPr id="8" name="Content Placeholder 23">
            <a:extLst>
              <a:ext uri="{FF2B5EF4-FFF2-40B4-BE49-F238E27FC236}">
                <a16:creationId xmlns:a16="http://schemas.microsoft.com/office/drawing/2014/main" id="{B3F673FD-0D75-CF87-FDA6-E0EA89B26ABB}"/>
              </a:ext>
            </a:extLst>
          </p:cNvPr>
          <p:cNvSpPr>
            <a:spLocks noGrp="1"/>
          </p:cNvSpPr>
          <p:nvPr>
            <p:ph sz="quarter" idx="19"/>
          </p:nvPr>
        </p:nvSpPr>
        <p:spPr>
          <a:xfrm>
            <a:off x="6190638" y="2347383"/>
            <a:ext cx="5400000" cy="3830638"/>
          </a:xfrm>
        </p:spPr>
        <p:txBody>
          <a:bodyPr vert="horz" lIns="91440" tIns="45720" rIns="91440" bIns="45720" rtlCol="0" anchor="t">
            <a:normAutofit fontScale="62500" lnSpcReduction="20000"/>
          </a:bodyPr>
          <a:lstStyle/>
          <a:p>
            <a:r>
              <a:rPr lang="en-AU" sz="3200" b="1" dirty="0">
                <a:cs typeface="Calibri"/>
              </a:rPr>
              <a:t>Answer</a:t>
            </a:r>
          </a:p>
          <a:p>
            <a:r>
              <a:rPr lang="en-AU" dirty="0">
                <a:cs typeface="Calibri"/>
              </a:rPr>
              <a:t>A good way to create a strong and memorable password is to use </a:t>
            </a:r>
            <a:r>
              <a:rPr lang="en-AU" dirty="0" smtClean="0">
                <a:cs typeface="Calibri"/>
              </a:rPr>
              <a:t>three (or more) </a:t>
            </a:r>
            <a:r>
              <a:rPr lang="en-AU" dirty="0">
                <a:cs typeface="Calibri"/>
              </a:rPr>
              <a:t>random words. The addition of uppercase letters, numbers and symbols can also be used to further strengthen passwords. </a:t>
            </a:r>
          </a:p>
          <a:p>
            <a:r>
              <a:rPr lang="en-AU" dirty="0">
                <a:ea typeface="Calibri"/>
                <a:cs typeface="Calibri"/>
              </a:rPr>
              <a:t>Be creative to make it difficult to guess your password. It is recommended that you </a:t>
            </a:r>
            <a:r>
              <a:rPr lang="en-AU" b="1" dirty="0">
                <a:ea typeface="Calibri"/>
                <a:cs typeface="Calibri"/>
              </a:rPr>
              <a:t>never</a:t>
            </a:r>
            <a:r>
              <a:rPr lang="en-AU" dirty="0">
                <a:ea typeface="Calibri"/>
                <a:cs typeface="Calibri"/>
              </a:rPr>
              <a:t> use the following personal details for your password:</a:t>
            </a:r>
          </a:p>
          <a:p>
            <a:pPr marL="342900" indent="-342900">
              <a:buFont typeface="Arial"/>
              <a:buChar char="•"/>
            </a:pPr>
            <a:r>
              <a:rPr lang="en-AU" dirty="0">
                <a:ea typeface="Calibri"/>
                <a:cs typeface="Calibri"/>
              </a:rPr>
              <a:t>Family members name</a:t>
            </a:r>
            <a:endParaRPr lang="en-AU" dirty="0">
              <a:ea typeface="Calibri"/>
            </a:endParaRPr>
          </a:p>
          <a:p>
            <a:pPr marL="342900" indent="-342900">
              <a:buFont typeface="Arial"/>
              <a:buChar char="•"/>
            </a:pPr>
            <a:r>
              <a:rPr lang="en-AU" dirty="0">
                <a:ea typeface="Calibri"/>
                <a:cs typeface="Calibri"/>
              </a:rPr>
              <a:t>Pets name</a:t>
            </a:r>
            <a:endParaRPr lang="en-AU" dirty="0">
              <a:ea typeface="Calibri"/>
            </a:endParaRPr>
          </a:p>
          <a:p>
            <a:pPr marL="342900" indent="-342900">
              <a:buFont typeface="Arial"/>
              <a:buChar char="•"/>
            </a:pPr>
            <a:r>
              <a:rPr lang="en-AU" dirty="0">
                <a:ea typeface="Calibri"/>
                <a:cs typeface="Calibri"/>
              </a:rPr>
              <a:t>Place of birth</a:t>
            </a:r>
          </a:p>
          <a:p>
            <a:pPr marL="342900" indent="-342900">
              <a:buFont typeface="Arial"/>
              <a:buChar char="•"/>
            </a:pPr>
            <a:r>
              <a:rPr lang="en-AU" dirty="0">
                <a:ea typeface="Calibri"/>
                <a:cs typeface="Calibri"/>
              </a:rPr>
              <a:t>Favourite holiday</a:t>
            </a:r>
          </a:p>
          <a:p>
            <a:pPr marL="342900" indent="-342900">
              <a:buFont typeface="Arial"/>
              <a:buChar char="•"/>
            </a:pPr>
            <a:r>
              <a:rPr lang="en-AU" dirty="0">
                <a:ea typeface="Calibri"/>
                <a:cs typeface="Calibri"/>
              </a:rPr>
              <a:t>Favourite sports team</a:t>
            </a:r>
            <a:endParaRPr lang="en-AU" dirty="0">
              <a:ea typeface="Calibri"/>
            </a:endParaRPr>
          </a:p>
        </p:txBody>
      </p:sp>
      <p:sp>
        <p:nvSpPr>
          <p:cNvPr id="9" name="Content Placeholder 22">
            <a:extLst>
              <a:ext uri="{FF2B5EF4-FFF2-40B4-BE49-F238E27FC236}">
                <a16:creationId xmlns:a16="http://schemas.microsoft.com/office/drawing/2014/main" id="{290E95B3-EF96-7F49-0E02-D3D22F82D181}"/>
              </a:ext>
            </a:extLst>
          </p:cNvPr>
          <p:cNvSpPr txBox="1">
            <a:spLocks/>
          </p:cNvSpPr>
          <p:nvPr/>
        </p:nvSpPr>
        <p:spPr>
          <a:xfrm>
            <a:off x="590250" y="2305050"/>
            <a:ext cx="5400000" cy="3830638"/>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a:buChar char="•"/>
            </a:pPr>
            <a:r>
              <a:rPr lang="en-AU" b="1" dirty="0">
                <a:cs typeface="Calibri"/>
              </a:rPr>
              <a:t>Choose the best password from the list below</a:t>
            </a:r>
            <a:endParaRPr lang="en-AU" b="1" dirty="0">
              <a:ea typeface="Calibri"/>
              <a:cs typeface="Calibri"/>
            </a:endParaRPr>
          </a:p>
          <a:p>
            <a:endParaRPr lang="en-AU" b="1" dirty="0">
              <a:ea typeface="Calibri"/>
            </a:endParaRPr>
          </a:p>
          <a:p>
            <a:pPr marL="342900" indent="-342900">
              <a:buFont typeface="Arial"/>
              <a:buChar char="•"/>
            </a:pPr>
            <a:endParaRPr lang="en-AU" b="1" dirty="0">
              <a:ea typeface="Calibri"/>
            </a:endParaRPr>
          </a:p>
          <a:p>
            <a:pPr marL="342900" indent="-342900">
              <a:buFont typeface="Arial"/>
              <a:buChar char="•"/>
            </a:pPr>
            <a:endParaRPr lang="en-AU" dirty="0">
              <a:solidFill>
                <a:schemeClr val="bg2">
                  <a:lumMod val="25000"/>
                </a:schemeClr>
              </a:solidFill>
              <a:ea typeface="Calibri"/>
              <a:cs typeface="Calibri"/>
            </a:endParaRPr>
          </a:p>
          <a:p>
            <a:r>
              <a:rPr lang="en-AU" dirty="0">
                <a:solidFill>
                  <a:schemeClr val="bg2">
                    <a:lumMod val="25000"/>
                  </a:schemeClr>
                </a:solidFill>
                <a:ea typeface="Calibri"/>
                <a:cs typeface="Calibri"/>
              </a:rPr>
              <a:t>Source: NCSC – Most hacked passwords</a:t>
            </a:r>
            <a:endParaRPr lang="en-AU" dirty="0">
              <a:solidFill>
                <a:schemeClr val="bg2">
                  <a:lumMod val="25000"/>
                </a:schemeClr>
              </a:solidFill>
              <a:ea typeface="Calibri"/>
            </a:endParaRPr>
          </a:p>
        </p:txBody>
      </p:sp>
      <p:pic>
        <p:nvPicPr>
          <p:cNvPr id="3" name="Picture 2" descr="A green and white check mark&#10;&#10;AI-generated content may be incorrect.">
            <a:extLst>
              <a:ext uri="{FF2B5EF4-FFF2-40B4-BE49-F238E27FC236}">
                <a16:creationId xmlns:a16="http://schemas.microsoft.com/office/drawing/2014/main" id="{EC7CB51D-E7CE-EBA2-9FCF-73D504F2FD7D}"/>
              </a:ext>
            </a:extLst>
          </p:cNvPr>
          <p:cNvPicPr>
            <a:picLocks noChangeAspect="1"/>
          </p:cNvPicPr>
          <p:nvPr/>
        </p:nvPicPr>
        <p:blipFill>
          <a:blip r:embed="rId2"/>
          <a:stretch>
            <a:fillRect/>
          </a:stretch>
        </p:blipFill>
        <p:spPr>
          <a:xfrm>
            <a:off x="606425" y="3208338"/>
            <a:ext cx="5403850" cy="1012825"/>
          </a:xfrm>
          <a:prstGeom prst="rect">
            <a:avLst/>
          </a:prstGeom>
          <a:ln>
            <a:noFill/>
          </a:ln>
        </p:spPr>
      </p:pic>
    </p:spTree>
    <p:extLst>
      <p:ext uri="{BB962C8B-B14F-4D97-AF65-F5344CB8AC3E}">
        <p14:creationId xmlns:p14="http://schemas.microsoft.com/office/powerpoint/2010/main" val="6911856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Using passwords</a:t>
            </a:r>
            <a:endParaRPr lang="en-AU" b="0" dirty="0">
              <a:ea typeface="Calibri"/>
              <a:cs typeface="Calibri"/>
            </a:endParaRPr>
          </a:p>
        </p:txBody>
      </p:sp>
      <p:sp>
        <p:nvSpPr>
          <p:cNvPr id="23" name="Content Placeholder 22"/>
          <p:cNvSpPr>
            <a:spLocks noGrp="1"/>
          </p:cNvSpPr>
          <p:nvPr>
            <p:ph sz="quarter" idx="18"/>
          </p:nvPr>
        </p:nvSpPr>
        <p:spPr>
          <a:xfrm>
            <a:off x="590249" y="2305050"/>
            <a:ext cx="5138665" cy="3830638"/>
          </a:xfrm>
        </p:spPr>
        <p:txBody>
          <a:bodyPr vert="horz" lIns="91440" tIns="45720" rIns="91440" bIns="45720" rtlCol="0" anchor="t">
            <a:normAutofit/>
          </a:bodyPr>
          <a:lstStyle/>
          <a:p>
            <a:r>
              <a:rPr lang="en-AU" dirty="0">
                <a:ea typeface="Calibri"/>
                <a:cs typeface="Calibri"/>
              </a:rPr>
              <a:t>You have logged into your </a:t>
            </a:r>
            <a:r>
              <a:rPr lang="en-AU">
                <a:ea typeface="Calibri"/>
                <a:cs typeface="Calibri"/>
              </a:rPr>
              <a:t>laptop and cannot </a:t>
            </a:r>
            <a:r>
              <a:rPr lang="en-AU" dirty="0">
                <a:ea typeface="Calibri"/>
                <a:cs typeface="Calibri"/>
              </a:rPr>
              <a:t>access your work email account due to an 'incorrect password'. </a:t>
            </a:r>
            <a:endParaRPr lang="en-AU" dirty="0">
              <a:ea typeface="Calibri"/>
            </a:endParaRPr>
          </a:p>
          <a:p>
            <a:r>
              <a:rPr lang="en-AU" dirty="0">
                <a:ea typeface="Calibri"/>
                <a:cs typeface="Calibri"/>
              </a:rPr>
              <a:t>You have checked and confirmed that the </a:t>
            </a:r>
            <a:r>
              <a:rPr lang="en-AU">
                <a:ea typeface="Calibri"/>
                <a:cs typeface="Calibri"/>
              </a:rPr>
              <a:t>password you are entering if correct.</a:t>
            </a:r>
            <a:endParaRPr lang="en-AU" dirty="0">
              <a:ea typeface="Calibri"/>
            </a:endParaRPr>
          </a:p>
          <a:p>
            <a:r>
              <a:rPr lang="en-AU">
                <a:ea typeface="Calibri"/>
                <a:cs typeface="Calibri"/>
              </a:rPr>
              <a:t>You can still change your own password. </a:t>
            </a:r>
            <a:endParaRPr lang="en-AU">
              <a:ea typeface="Calibri"/>
            </a:endParaRPr>
          </a:p>
          <a:p>
            <a:r>
              <a:rPr lang="en-AU" dirty="0">
                <a:ea typeface="Calibri"/>
                <a:cs typeface="Calibri"/>
              </a:rPr>
              <a:t>Some colleagues mention that they will respond to your urgent emails as soon as possible.</a:t>
            </a:r>
          </a:p>
          <a:p>
            <a:endParaRPr lang="en-AU" dirty="0">
              <a:ea typeface="Calibri"/>
            </a:endParaRPr>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t>Things to consider</a:t>
            </a:r>
          </a:p>
          <a:p>
            <a:pPr marL="342900" indent="-342900">
              <a:buFont typeface="Arial" panose="020B0604020202020204" pitchFamily="34" charset="0"/>
              <a:buChar char="•"/>
            </a:pPr>
            <a:r>
              <a:rPr lang="en-AU" dirty="0">
                <a:cs typeface="Calibri"/>
              </a:rPr>
              <a:t>Have you experienced being locked out of an account before?</a:t>
            </a:r>
          </a:p>
          <a:p>
            <a:pPr marL="342900" indent="-342900">
              <a:buFont typeface="Arial" panose="020B0604020202020204" pitchFamily="34" charset="0"/>
              <a:buChar char="•"/>
            </a:pPr>
            <a:r>
              <a:rPr lang="en-AU" dirty="0">
                <a:ea typeface="Calibri"/>
                <a:cs typeface="Calibri"/>
              </a:rPr>
              <a:t>What immediate steps would you take?</a:t>
            </a:r>
          </a:p>
          <a:p>
            <a:pPr marL="342900" indent="-342900">
              <a:buFont typeface="Arial" panose="020B0604020202020204" pitchFamily="34" charset="0"/>
              <a:buChar char="•"/>
            </a:pPr>
            <a:r>
              <a:rPr lang="en-AU" dirty="0">
                <a:ea typeface="Calibri"/>
                <a:cs typeface="Calibri"/>
              </a:rPr>
              <a:t>Who would be your contact in your organisation?</a:t>
            </a:r>
          </a:p>
          <a:p>
            <a:pPr marL="342900" indent="-342900">
              <a:buFont typeface="Arial" panose="020B0604020202020204" pitchFamily="34" charset="0"/>
              <a:buChar char="•"/>
            </a:pPr>
            <a:r>
              <a:rPr lang="en-AU" dirty="0">
                <a:ea typeface="Calibri"/>
                <a:cs typeface="Calibri"/>
              </a:rPr>
              <a:t>Why might colleagues be commenting on an urgent email from you?</a:t>
            </a:r>
          </a:p>
          <a:p>
            <a:pPr marL="342900" indent="-342900">
              <a:buFont typeface="Arial" panose="020B0604020202020204" pitchFamily="34" charset="0"/>
              <a:buChar char="•"/>
            </a:pP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18</a:t>
            </a:fld>
            <a:endParaRPr lang="en-US" dirty="0"/>
          </a:p>
        </p:txBody>
      </p:sp>
    </p:spTree>
    <p:extLst>
      <p:ext uri="{BB962C8B-B14F-4D97-AF65-F5344CB8AC3E}">
        <p14:creationId xmlns:p14="http://schemas.microsoft.com/office/powerpoint/2010/main" val="8566660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Question</a:t>
            </a:r>
            <a:endParaRPr lang="en-AU" dirty="0"/>
          </a:p>
        </p:txBody>
      </p:sp>
      <p:sp>
        <p:nvSpPr>
          <p:cNvPr id="4" name="Slide Number Placeholder 3"/>
          <p:cNvSpPr>
            <a:spLocks noGrp="1"/>
          </p:cNvSpPr>
          <p:nvPr>
            <p:ph type="sldNum" sz="quarter" idx="22"/>
          </p:nvPr>
        </p:nvSpPr>
        <p:spPr/>
        <p:txBody>
          <a:bodyPr/>
          <a:lstStyle/>
          <a:p>
            <a:fld id="{A179F83B-11CA-B84E-BC24-F49F8EBD43A8}" type="slidenum">
              <a:rPr lang="en-US" smtClean="0"/>
              <a:pPr/>
              <a:t>19</a:t>
            </a:fld>
            <a:endParaRPr lang="en-US" dirty="0"/>
          </a:p>
        </p:txBody>
      </p:sp>
      <p:sp>
        <p:nvSpPr>
          <p:cNvPr id="9" name="Content Placeholder 22"/>
          <p:cNvSpPr>
            <a:spLocks noGrp="1"/>
          </p:cNvSpPr>
          <p:nvPr>
            <p:ph sz="quarter" idx="18"/>
          </p:nvPr>
        </p:nvSpPr>
        <p:spPr>
          <a:xfrm>
            <a:off x="590250" y="2305050"/>
            <a:ext cx="5400000" cy="3830638"/>
          </a:xfrm>
        </p:spPr>
        <p:txBody>
          <a:bodyPr vert="horz" lIns="91440" tIns="45720" rIns="91440" bIns="45720" rtlCol="0" anchor="t">
            <a:normAutofit/>
          </a:bodyPr>
          <a:lstStyle/>
          <a:p>
            <a:r>
              <a:rPr lang="en-AU" dirty="0">
                <a:ea typeface="Calibri"/>
                <a:cs typeface="Calibri"/>
              </a:rPr>
              <a:t>You successfully reset your </a:t>
            </a:r>
            <a:r>
              <a:rPr lang="en-AU">
                <a:ea typeface="Calibri"/>
                <a:cs typeface="Calibri"/>
              </a:rPr>
              <a:t>password,</a:t>
            </a:r>
            <a:r>
              <a:rPr lang="en-AU" dirty="0">
                <a:ea typeface="Calibri"/>
                <a:cs typeface="Calibri"/>
              </a:rPr>
              <a:t> and you have managed to logon to your work email account. </a:t>
            </a:r>
          </a:p>
          <a:p>
            <a:r>
              <a:rPr lang="en-AU" dirty="0">
                <a:ea typeface="Calibri"/>
                <a:cs typeface="Calibri"/>
              </a:rPr>
              <a:t>Would you inform your organisation that your email may have been compromised?</a:t>
            </a:r>
            <a:endParaRPr lang="en-AU" dirty="0">
              <a:ea typeface="Calibri"/>
            </a:endParaRPr>
          </a:p>
          <a:p>
            <a:pPr marL="342900" indent="-342900">
              <a:buFont typeface="Arial" panose="020B0604020202020204" pitchFamily="34" charset="0"/>
              <a:buChar char="•"/>
            </a:pPr>
            <a:r>
              <a:rPr lang="en-AU" b="1" dirty="0"/>
              <a:t>Yes</a:t>
            </a:r>
          </a:p>
          <a:p>
            <a:pPr marL="342900" indent="-342900">
              <a:buFont typeface="Arial" panose="020B0604020202020204" pitchFamily="34" charset="0"/>
              <a:buChar char="•"/>
            </a:pPr>
            <a:r>
              <a:rPr lang="en-AU" b="1" dirty="0"/>
              <a:t>No</a:t>
            </a:r>
          </a:p>
          <a:p>
            <a:r>
              <a:rPr lang="en-AU" dirty="0"/>
              <a:t/>
            </a:r>
            <a:br>
              <a:rPr lang="en-AU" dirty="0"/>
            </a:br>
            <a:endParaRPr lang="en-AU" dirty="0"/>
          </a:p>
        </p:txBody>
      </p:sp>
    </p:spTree>
    <p:extLst>
      <p:ext uri="{BB962C8B-B14F-4D97-AF65-F5344CB8AC3E}">
        <p14:creationId xmlns:p14="http://schemas.microsoft.com/office/powerpoint/2010/main" val="2744350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2</a:t>
            </a:fld>
            <a:endParaRPr lang="en-US" dirty="0"/>
          </a:p>
        </p:txBody>
      </p:sp>
      <p:sp>
        <p:nvSpPr>
          <p:cNvPr id="10" name="Text Placeholder 12">
            <a:extLst>
              <a:ext uri="{FF2B5EF4-FFF2-40B4-BE49-F238E27FC236}">
                <a16:creationId xmlns:a16="http://schemas.microsoft.com/office/drawing/2014/main" id="{34135D82-ECBE-BF82-A009-2CD0B433E818}"/>
              </a:ext>
            </a:extLst>
          </p:cNvPr>
          <p:cNvSpPr>
            <a:spLocks noGrp="1"/>
          </p:cNvSpPr>
          <p:nvPr/>
        </p:nvSpPr>
        <p:spPr>
          <a:xfrm>
            <a:off x="605749" y="2123431"/>
            <a:ext cx="9522460" cy="4031605"/>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100" dirty="0">
                <a:cs typeface="Calibri"/>
              </a:rPr>
              <a:t>This micro-exercise is focused on </a:t>
            </a:r>
            <a:r>
              <a:rPr lang="en-AU" sz="2100" b="1" dirty="0">
                <a:cs typeface="Calibri"/>
              </a:rPr>
              <a:t>using passwords</a:t>
            </a:r>
            <a:r>
              <a:rPr lang="en-AU" sz="2100" dirty="0">
                <a:cs typeface="Calibri"/>
              </a:rPr>
              <a:t>. </a:t>
            </a:r>
            <a:endParaRPr lang="en-US" sz="2100" dirty="0">
              <a:cs typeface="Calibri"/>
            </a:endParaRPr>
          </a:p>
          <a:p>
            <a:pPr marL="342900" indent="-342900">
              <a:buFont typeface="Arial" panose="020B0604020202020204" pitchFamily="34" charset="0"/>
              <a:buChar char="•"/>
            </a:pPr>
            <a:r>
              <a:rPr lang="en-AU" dirty="0"/>
              <a:t>It is a short and sharp session that explores this topic.</a:t>
            </a:r>
          </a:p>
          <a:p>
            <a:pPr marL="342900" indent="-342900">
              <a:buFont typeface="Arial" panose="020B0604020202020204" pitchFamily="34" charset="0"/>
              <a:buChar char="•"/>
            </a:pPr>
            <a:r>
              <a:rPr lang="en-AU" dirty="0">
                <a:cs typeface="Calibri"/>
              </a:rPr>
              <a:t>It is not a test, you're here to think, talk and learn about this topic, you don't need to be a </a:t>
            </a:r>
            <a:r>
              <a:rPr lang="en-AU" dirty="0" smtClean="0">
                <a:cs typeface="Calibri"/>
              </a:rPr>
              <a:t>cyber security </a:t>
            </a:r>
            <a:r>
              <a:rPr lang="en-AU" dirty="0">
                <a:cs typeface="Calibri"/>
              </a:rPr>
              <a:t>expert to participate.</a:t>
            </a:r>
            <a:endParaRPr lang="en-AU" dirty="0">
              <a:ea typeface="Calibri"/>
              <a:cs typeface="Calibri"/>
            </a:endParaRPr>
          </a:p>
          <a:p>
            <a:pPr marL="342900" indent="-342900">
              <a:buFont typeface="Arial" panose="020B0604020202020204" pitchFamily="34" charset="0"/>
              <a:buChar char="•"/>
            </a:pPr>
            <a:r>
              <a:rPr lang="en-AU" dirty="0">
                <a:cs typeface="Calibri"/>
              </a:rPr>
              <a:t>We aim to enable collaborative discussions that furthers your knowledge and help you identify areas for improvement.</a:t>
            </a:r>
            <a:endParaRPr lang="en-AU" dirty="0">
              <a:ea typeface="Calibri"/>
              <a:cs typeface="Calibri"/>
            </a:endParaRPr>
          </a:p>
          <a:p>
            <a:pPr marL="342900" indent="-342900">
              <a:buFont typeface="Arial" panose="020B0604020202020204" pitchFamily="34" charset="0"/>
              <a:buChar char="•"/>
            </a:pPr>
            <a:r>
              <a:rPr lang="en-AU" dirty="0"/>
              <a:t>Your nominated facilitator is here to run the session and keep the conversation on track, in whatever way the group is comfortable with.</a:t>
            </a:r>
          </a:p>
        </p:txBody>
      </p:sp>
      <p:sp>
        <p:nvSpPr>
          <p:cNvPr id="12" name="Title 1"/>
          <p:cNvSpPr txBox="1">
            <a:spLocks/>
          </p:cNvSpPr>
          <p:nvPr/>
        </p:nvSpPr>
        <p:spPr>
          <a:xfrm>
            <a:off x="599776" y="759351"/>
            <a:ext cx="7765748" cy="171460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a:lstStyle>
          <a:p>
            <a:r>
              <a:rPr lang="en-AU" smtClean="0"/>
              <a:t>Micro-exercise</a:t>
            </a:r>
            <a:endParaRPr lang="en-AU" dirty="0"/>
          </a:p>
        </p:txBody>
      </p:sp>
    </p:spTree>
    <p:extLst>
      <p:ext uri="{BB962C8B-B14F-4D97-AF65-F5344CB8AC3E}">
        <p14:creationId xmlns:p14="http://schemas.microsoft.com/office/powerpoint/2010/main" val="34700914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Your response</a:t>
            </a:r>
            <a:endParaRPr lang="en-AU" dirty="0"/>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cs typeface="Calibri"/>
              </a:rPr>
              <a:t>No response</a:t>
            </a:r>
          </a:p>
          <a:p>
            <a:r>
              <a:rPr lang="en-AU" sz="1300" dirty="0">
                <a:ea typeface="Calibri"/>
                <a:cs typeface="Calibri"/>
              </a:rPr>
              <a:t>It is important that your organisations IT team are informed to ensure that they can take mitigating actions to protect you and other users. </a:t>
            </a:r>
          </a:p>
          <a:p>
            <a:pPr marL="342900" indent="-342900">
              <a:buFont typeface="Arial"/>
              <a:buChar char="•"/>
            </a:pPr>
            <a:r>
              <a:rPr lang="en-AU" sz="1300" dirty="0">
                <a:ea typeface="Calibri"/>
                <a:cs typeface="Calibri"/>
              </a:rPr>
              <a:t>Could you be sure an attacker has not accessed any of your other work accounts?</a:t>
            </a:r>
          </a:p>
          <a:p>
            <a:pPr marL="342900" indent="-342900">
              <a:buFont typeface="Arial"/>
              <a:buChar char="•"/>
            </a:pPr>
            <a:r>
              <a:rPr lang="en-AU" sz="1300" dirty="0">
                <a:ea typeface="Calibri"/>
                <a:cs typeface="Calibri"/>
              </a:rPr>
              <a:t>How will you ensure you will not be locked out again?</a:t>
            </a:r>
          </a:p>
          <a:p>
            <a:pPr marL="342900" indent="-342900">
              <a:buFont typeface="Arial"/>
              <a:buChar char="•"/>
            </a:pPr>
            <a:r>
              <a:rPr lang="en-AU" sz="1300" dirty="0">
                <a:ea typeface="Calibri"/>
                <a:cs typeface="Calibri"/>
              </a:rPr>
              <a:t>If the attacker targeted you, they might have also targeted others in your organisation. </a:t>
            </a:r>
          </a:p>
          <a:p>
            <a:r>
              <a:rPr lang="en-AU" sz="1300">
                <a:ea typeface="Calibri"/>
                <a:cs typeface="Calibri"/>
              </a:rPr>
              <a:t>The earlier you inform your IT team the more likely they'll be able to help. </a:t>
            </a:r>
          </a:p>
        </p:txBody>
      </p:sp>
      <p:sp>
        <p:nvSpPr>
          <p:cNvPr id="4" name="Slide Number Placeholder 3"/>
          <p:cNvSpPr>
            <a:spLocks noGrp="1"/>
          </p:cNvSpPr>
          <p:nvPr>
            <p:ph type="sldNum" sz="quarter" idx="22"/>
          </p:nvPr>
        </p:nvSpPr>
        <p:spPr/>
        <p:txBody>
          <a:bodyPr/>
          <a:lstStyle/>
          <a:p>
            <a:fld id="{A179F83B-11CA-B84E-BC24-F49F8EBD43A8}" type="slidenum">
              <a:rPr lang="en-US" smtClean="0"/>
              <a:pPr/>
              <a:t>20</a:t>
            </a:fld>
            <a:endParaRPr lang="en-US" dirty="0"/>
          </a:p>
        </p:txBody>
      </p:sp>
      <p:sp>
        <p:nvSpPr>
          <p:cNvPr id="9" name="Content Placeholder 22"/>
          <p:cNvSpPr>
            <a:spLocks noGrp="1"/>
          </p:cNvSpPr>
          <p:nvPr>
            <p:ph sz="quarter" idx="18"/>
          </p:nvPr>
        </p:nvSpPr>
        <p:spPr>
          <a:xfrm>
            <a:off x="590250" y="2305050"/>
            <a:ext cx="5400000" cy="3830638"/>
          </a:xfrm>
        </p:spPr>
        <p:txBody>
          <a:bodyPr vert="horz" lIns="91440" tIns="45720" rIns="91440" bIns="45720" rtlCol="0" anchor="t">
            <a:normAutofit fontScale="62500" lnSpcReduction="20000"/>
          </a:bodyPr>
          <a:lstStyle/>
          <a:p>
            <a:r>
              <a:rPr lang="en-AU" sz="3200" b="1" dirty="0">
                <a:cs typeface="Calibri"/>
              </a:rPr>
              <a:t>Yes response</a:t>
            </a:r>
          </a:p>
          <a:p>
            <a:r>
              <a:rPr lang="en-AU" dirty="0">
                <a:ea typeface="Calibri"/>
                <a:cs typeface="Calibri"/>
              </a:rPr>
              <a:t>It is likely that an attacker has gained access to your email account and has used it to attempt to compromise others in the organisation. Now that you have regained access to the account it is important for your organisation to:</a:t>
            </a:r>
            <a:endParaRPr lang="en-AU" dirty="0">
              <a:ea typeface="Calibri"/>
            </a:endParaRPr>
          </a:p>
          <a:p>
            <a:pPr marL="342900" indent="-342900">
              <a:buFont typeface="Arial"/>
              <a:buChar char="•"/>
            </a:pPr>
            <a:r>
              <a:rPr lang="en-AU" dirty="0">
                <a:ea typeface="Calibri"/>
                <a:cs typeface="Calibri"/>
              </a:rPr>
              <a:t>Make sure your employees set a new password that is stronger than their old one. </a:t>
            </a:r>
            <a:endParaRPr lang="en-AU" dirty="0">
              <a:ea typeface="Calibri"/>
            </a:endParaRPr>
          </a:p>
          <a:p>
            <a:pPr marL="342900" indent="-342900">
              <a:buFont typeface="Arial"/>
              <a:buChar char="•"/>
            </a:pPr>
            <a:r>
              <a:rPr lang="en-AU" dirty="0">
                <a:ea typeface="Calibri"/>
                <a:cs typeface="Calibri"/>
              </a:rPr>
              <a:t>Enable Multi-Factor Authentication (MFA) if possible.</a:t>
            </a:r>
          </a:p>
          <a:p>
            <a:pPr marL="342900" indent="-342900">
              <a:buFont typeface="Arial"/>
              <a:buChar char="•"/>
            </a:pPr>
            <a:r>
              <a:rPr lang="en-AU" dirty="0">
                <a:ea typeface="Calibri"/>
                <a:cs typeface="Calibri"/>
              </a:rPr>
              <a:t>Ensure that employees use different passwords for work and personal accounts. </a:t>
            </a:r>
            <a:endParaRPr lang="en-AU" dirty="0">
              <a:ea typeface="Calibri"/>
            </a:endParaRPr>
          </a:p>
          <a:p>
            <a:pPr marL="342900" indent="-342900">
              <a:buFont typeface="Arial"/>
              <a:buChar char="•"/>
            </a:pPr>
            <a:r>
              <a:rPr lang="en-AU" dirty="0">
                <a:ea typeface="Calibri"/>
                <a:cs typeface="Calibri"/>
              </a:rPr>
              <a:t>Check to ensure a forwarding rule has not been set up on employee's email accounts; this would provide an attacker with a copy of all received emails. </a:t>
            </a:r>
          </a:p>
          <a:p>
            <a:pPr marL="342900" indent="-342900">
              <a:buFont typeface="Arial"/>
              <a:buChar char="•"/>
            </a:pPr>
            <a:r>
              <a:rPr lang="en-AU" dirty="0">
                <a:ea typeface="Calibri"/>
                <a:cs typeface="Calibri"/>
              </a:rPr>
              <a:t>Change passwords on other accounts where you have used the compromised password. </a:t>
            </a:r>
            <a:endParaRPr lang="en-AU" dirty="0">
              <a:ea typeface="Calibri"/>
            </a:endParaRPr>
          </a:p>
        </p:txBody>
      </p:sp>
    </p:spTree>
    <p:extLst>
      <p:ext uri="{BB962C8B-B14F-4D97-AF65-F5344CB8AC3E}">
        <p14:creationId xmlns:p14="http://schemas.microsoft.com/office/powerpoint/2010/main" val="25420489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Advice: </a:t>
            </a:r>
            <a:r>
              <a:rPr lang="en-AU" b="0" dirty="0"/>
              <a:t>Using passwords</a:t>
            </a:r>
            <a:endParaRPr lang="en-AU" b="0" dirty="0">
              <a:ea typeface="Calibri"/>
              <a:cs typeface="Calibri"/>
            </a:endParaRPr>
          </a:p>
        </p:txBody>
      </p:sp>
      <p:sp>
        <p:nvSpPr>
          <p:cNvPr id="23" name="Content Placeholder 22"/>
          <p:cNvSpPr>
            <a:spLocks noGrp="1"/>
          </p:cNvSpPr>
          <p:nvPr>
            <p:ph sz="quarter" idx="18"/>
          </p:nvPr>
        </p:nvSpPr>
        <p:spPr>
          <a:xfrm>
            <a:off x="590250" y="2305050"/>
            <a:ext cx="11000388" cy="3830638"/>
          </a:xfrm>
        </p:spPr>
        <p:txBody>
          <a:bodyPr vert="horz" lIns="91440" tIns="45720" rIns="91440" bIns="45720" rtlCol="0" anchor="t">
            <a:normAutofit fontScale="77500" lnSpcReduction="20000"/>
          </a:bodyPr>
          <a:lstStyle/>
          <a:p>
            <a:r>
              <a:rPr lang="en-AU" dirty="0">
                <a:cs typeface="Calibri"/>
              </a:rPr>
              <a:t>There are several best practices for securing your work and personal accounts:</a:t>
            </a:r>
            <a:endParaRPr lang="en-AU" dirty="0"/>
          </a:p>
          <a:p>
            <a:pPr marL="342900" indent="-342900">
              <a:buFont typeface="Arial" panose="020B0604020202020204" pitchFamily="34" charset="0"/>
              <a:buChar char="•"/>
            </a:pPr>
            <a:r>
              <a:rPr lang="en-AU" b="1" dirty="0">
                <a:ea typeface="Calibri"/>
                <a:cs typeface="Calibri"/>
              </a:rPr>
              <a:t>Create a strong and </a:t>
            </a:r>
            <a:r>
              <a:rPr lang="en-AU" b="1" dirty="0" smtClean="0">
                <a:ea typeface="Calibri"/>
                <a:cs typeface="Calibri"/>
              </a:rPr>
              <a:t>complex password</a:t>
            </a:r>
            <a:r>
              <a:rPr lang="en-AU" b="1" dirty="0">
                <a:ea typeface="Calibri"/>
                <a:cs typeface="Calibri"/>
              </a:rPr>
              <a:t> </a:t>
            </a:r>
            <a:r>
              <a:rPr lang="en-AU" dirty="0">
                <a:ea typeface="Calibri"/>
                <a:cs typeface="Calibri"/>
              </a:rPr>
              <a:t>-</a:t>
            </a:r>
            <a:r>
              <a:rPr lang="en-AU" b="1" dirty="0">
                <a:ea typeface="Calibri"/>
                <a:cs typeface="Calibri"/>
              </a:rPr>
              <a:t> </a:t>
            </a:r>
            <a:r>
              <a:rPr lang="en-AU" dirty="0">
                <a:ea typeface="Calibri"/>
                <a:cs typeface="Calibri"/>
              </a:rPr>
              <a:t>one method is using at least four or more random words or use built in password generators or password managers. </a:t>
            </a:r>
          </a:p>
          <a:p>
            <a:pPr marL="342900" indent="-342900">
              <a:buFont typeface="Arial" panose="020B0604020202020204" pitchFamily="34" charset="0"/>
              <a:buChar char="•"/>
            </a:pPr>
            <a:r>
              <a:rPr lang="en-AU" b="1" dirty="0">
                <a:ea typeface="Calibri"/>
                <a:cs typeface="Calibri"/>
              </a:rPr>
              <a:t>Use Multi-Factor Authentication (MFA)</a:t>
            </a:r>
            <a:r>
              <a:rPr lang="en-AU" dirty="0">
                <a:ea typeface="Calibri"/>
                <a:cs typeface="Calibri"/>
              </a:rPr>
              <a:t> - many companies allow you to set up MFA on your accounts which involves signing into your accounts using two passwords or codes. For example, you will use your password first then a code will be sent to your phone. </a:t>
            </a:r>
          </a:p>
          <a:p>
            <a:pPr marL="342900" indent="-342900">
              <a:buFont typeface="Arial" panose="020B0604020202020204" pitchFamily="34" charset="0"/>
              <a:buChar char="•"/>
            </a:pPr>
            <a:r>
              <a:rPr lang="en-AU" b="1" dirty="0">
                <a:ea typeface="Calibri"/>
                <a:cs typeface="Calibri"/>
              </a:rPr>
              <a:t>Use different passwords for your work account and personally accounts</a:t>
            </a:r>
            <a:r>
              <a:rPr lang="en-AU" dirty="0">
                <a:ea typeface="Calibri"/>
                <a:cs typeface="Calibri"/>
              </a:rPr>
              <a:t> - using different passwords for different accounts will stop attackers being able to use the same password to access your other accounts.</a:t>
            </a:r>
          </a:p>
          <a:p>
            <a:pPr marL="342900" indent="-342900">
              <a:buFont typeface="Arial" panose="020B0604020202020204" pitchFamily="34" charset="0"/>
              <a:buChar char="•"/>
            </a:pPr>
            <a:r>
              <a:rPr lang="en-AU" b="1" dirty="0">
                <a:ea typeface="Calibri"/>
                <a:cs typeface="Calibri"/>
              </a:rPr>
              <a:t>Use stronger passwords for email accounts</a:t>
            </a:r>
            <a:r>
              <a:rPr lang="en-AU" dirty="0">
                <a:ea typeface="Calibri"/>
                <a:cs typeface="Calibri"/>
              </a:rPr>
              <a:t> - attackers can use your email to access many of your personal accounts and find out vital personal information, such as your bank details, address etc.</a:t>
            </a:r>
          </a:p>
          <a:p>
            <a:pPr marL="342900" indent="-342900">
              <a:buFont typeface="Arial" panose="020B0604020202020204" pitchFamily="34" charset="0"/>
              <a:buChar char="•"/>
            </a:pPr>
            <a:r>
              <a:rPr lang="en-AU" b="1" dirty="0">
                <a:ea typeface="Calibri"/>
                <a:cs typeface="Calibri"/>
              </a:rPr>
              <a:t>Store passwords in a secure manner</a:t>
            </a:r>
            <a:r>
              <a:rPr lang="en-AU" dirty="0">
                <a:ea typeface="Calibri"/>
                <a:cs typeface="Calibri"/>
              </a:rPr>
              <a:t> - this can involve using a password manager on your </a:t>
            </a:r>
            <a:r>
              <a:rPr lang="en-AU" dirty="0" smtClean="0">
                <a:ea typeface="Calibri"/>
                <a:cs typeface="Calibri"/>
              </a:rPr>
              <a:t>device.</a:t>
            </a:r>
            <a:endParaRPr lang="en-AU" dirty="0">
              <a:ea typeface="Calibri"/>
              <a:cs typeface="Calibri"/>
            </a:endParaRPr>
          </a:p>
          <a:p>
            <a:pPr marL="342900" indent="-342900">
              <a:buFont typeface="Arial" panose="020B0604020202020204" pitchFamily="34" charset="0"/>
              <a:buChar char="•"/>
            </a:pPr>
            <a:r>
              <a:rPr lang="en-AU" b="1" dirty="0">
                <a:ea typeface="Calibri"/>
                <a:cs typeface="Calibri"/>
              </a:rPr>
              <a:t>Never reveal your full password to anyone.</a:t>
            </a:r>
          </a:p>
        </p:txBody>
      </p:sp>
      <p:sp>
        <p:nvSpPr>
          <p:cNvPr id="4" name="Slide Number Placeholder 3"/>
          <p:cNvSpPr>
            <a:spLocks noGrp="1"/>
          </p:cNvSpPr>
          <p:nvPr>
            <p:ph type="sldNum" sz="quarter" idx="22"/>
          </p:nvPr>
        </p:nvSpPr>
        <p:spPr/>
        <p:txBody>
          <a:bodyPr/>
          <a:lstStyle/>
          <a:p>
            <a:fld id="{A179F83B-11CA-B84E-BC24-F49F8EBD43A8}" type="slidenum">
              <a:rPr lang="en-US" smtClean="0"/>
              <a:pPr/>
              <a:t>21</a:t>
            </a:fld>
            <a:endParaRPr lang="en-US" dirty="0"/>
          </a:p>
        </p:txBody>
      </p:sp>
    </p:spTree>
    <p:extLst>
      <p:ext uri="{BB962C8B-B14F-4D97-AF65-F5344CB8AC3E}">
        <p14:creationId xmlns:p14="http://schemas.microsoft.com/office/powerpoint/2010/main" val="26131357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a:t>Conclusion: </a:t>
            </a:r>
            <a:r>
              <a:rPr lang="en-AU" b="0"/>
              <a:t>Using passwords</a:t>
            </a:r>
            <a:endParaRPr lang="en-AU" b="0">
              <a:ea typeface="Calibri"/>
              <a:cs typeface="Calibri"/>
            </a:endParaRPr>
          </a:p>
        </p:txBody>
      </p:sp>
      <p:sp>
        <p:nvSpPr>
          <p:cNvPr id="23" name="Content Placeholder 22"/>
          <p:cNvSpPr>
            <a:spLocks noGrp="1"/>
          </p:cNvSpPr>
          <p:nvPr>
            <p:ph sz="quarter" idx="18"/>
          </p:nvPr>
        </p:nvSpPr>
        <p:spPr>
          <a:xfrm>
            <a:off x="590250" y="2305050"/>
            <a:ext cx="11000388" cy="3830638"/>
          </a:xfrm>
        </p:spPr>
        <p:txBody>
          <a:bodyPr vert="horz" lIns="91440" tIns="45720" rIns="91440" bIns="45720" rtlCol="0" anchor="t">
            <a:normAutofit/>
          </a:bodyPr>
          <a:lstStyle/>
          <a:p>
            <a:r>
              <a:rPr lang="en-AU" dirty="0">
                <a:ea typeface="Calibri"/>
                <a:cs typeface="Calibri"/>
              </a:rPr>
              <a:t>When implemented correctly, passwords are an effective way to prevent unauthorised access to both work and personal accounts. </a:t>
            </a:r>
            <a:endParaRPr lang="en-AU" dirty="0">
              <a:ea typeface="Calibri"/>
            </a:endParaRPr>
          </a:p>
          <a:p>
            <a:pPr marL="342900" indent="-342900">
              <a:buFont typeface="Arial" panose="020B0604020202020204" pitchFamily="34" charset="0"/>
              <a:buChar char="•"/>
            </a:pPr>
            <a:r>
              <a:rPr lang="en-AU" dirty="0">
                <a:ea typeface="Calibri"/>
                <a:cs typeface="Calibri"/>
              </a:rPr>
              <a:t>However as highlighted in this micro-exercise, attackers have many ways to find the passwords of their targets. </a:t>
            </a:r>
          </a:p>
          <a:p>
            <a:pPr marL="342900" indent="-342900">
              <a:buFont typeface="Arial" panose="020B0604020202020204" pitchFamily="34" charset="0"/>
              <a:buChar char="•"/>
            </a:pPr>
            <a:r>
              <a:rPr lang="en-AU" dirty="0">
                <a:ea typeface="Calibri"/>
                <a:cs typeface="Calibri"/>
              </a:rPr>
              <a:t>By following ACSC guidance you will make it much more difficult, reducing your risk of becoming a victim. </a:t>
            </a:r>
          </a:p>
          <a:p>
            <a:pPr marL="342900" indent="-342900">
              <a:buFont typeface="Arial" panose="020B0604020202020204" pitchFamily="34" charset="0"/>
              <a:buChar char="•"/>
            </a:pPr>
            <a:r>
              <a:rPr lang="en-AU" dirty="0">
                <a:ea typeface="Calibri"/>
                <a:cs typeface="Calibri"/>
              </a:rPr>
              <a:t>More tips and guidance on passwords can be found on cyber.gov.au</a:t>
            </a:r>
          </a:p>
        </p:txBody>
      </p:sp>
      <p:sp>
        <p:nvSpPr>
          <p:cNvPr id="4" name="Slide Number Placeholder 3"/>
          <p:cNvSpPr>
            <a:spLocks noGrp="1"/>
          </p:cNvSpPr>
          <p:nvPr>
            <p:ph type="sldNum" sz="quarter" idx="22"/>
          </p:nvPr>
        </p:nvSpPr>
        <p:spPr/>
        <p:txBody>
          <a:bodyPr/>
          <a:lstStyle/>
          <a:p>
            <a:fld id="{A179F83B-11CA-B84E-BC24-F49F8EBD43A8}" type="slidenum">
              <a:rPr lang="en-US" smtClean="0"/>
              <a:pPr/>
              <a:t>22</a:t>
            </a:fld>
            <a:endParaRPr lang="en-US" dirty="0"/>
          </a:p>
        </p:txBody>
      </p:sp>
    </p:spTree>
    <p:extLst>
      <p:ext uri="{BB962C8B-B14F-4D97-AF65-F5344CB8AC3E}">
        <p14:creationId xmlns:p14="http://schemas.microsoft.com/office/powerpoint/2010/main" val="25042195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90251" y="1264329"/>
            <a:ext cx="11000387" cy="4054431"/>
          </a:xfrm>
        </p:spPr>
        <p:txBody>
          <a:bodyPr/>
          <a:lstStyle/>
          <a:p>
            <a:pPr algn="ctr"/>
            <a:r>
              <a:rPr lang="en-AU" dirty="0"/>
              <a:t>End of exercise</a:t>
            </a:r>
            <a:br>
              <a:rPr lang="en-AU" dirty="0"/>
            </a:br>
            <a:r>
              <a:rPr lang="en-AU" sz="2000" b="0" dirty="0">
                <a:solidFill>
                  <a:schemeClr val="bg1"/>
                </a:solidFill>
              </a:rPr>
              <a:t>Thank you for your participation</a:t>
            </a:r>
          </a:p>
        </p:txBody>
      </p:sp>
      <p:sp>
        <p:nvSpPr>
          <p:cNvPr id="6" name="Footer Placeholder 5"/>
          <p:cNvSpPr>
            <a:spLocks noGrp="1"/>
          </p:cNvSpPr>
          <p:nvPr>
            <p:ph type="ftr" sz="quarter" idx="19"/>
          </p:nvPr>
        </p:nvSpPr>
        <p:spPr/>
        <p:txBody>
          <a:bodyPr/>
          <a:lstStyle/>
          <a:p>
            <a:r>
              <a:rPr lang="en-AU" dirty="0"/>
              <a:t>cyber.gov.au</a:t>
            </a:r>
          </a:p>
        </p:txBody>
      </p:sp>
      <p:sp>
        <p:nvSpPr>
          <p:cNvPr id="7" name="Slide Number Placeholder 6"/>
          <p:cNvSpPr>
            <a:spLocks noGrp="1"/>
          </p:cNvSpPr>
          <p:nvPr>
            <p:ph type="sldNum" sz="quarter" idx="20"/>
          </p:nvPr>
        </p:nvSpPr>
        <p:spPr/>
        <p:txBody>
          <a:bodyPr/>
          <a:lstStyle/>
          <a:p>
            <a:fld id="{A179F83B-11CA-B84E-BC24-F49F8EBD43A8}" type="slidenum">
              <a:rPr lang="en-US" smtClean="0"/>
              <a:pPr/>
              <a:t>23</a:t>
            </a:fld>
            <a:endParaRPr lang="en-US" dirty="0"/>
          </a:p>
        </p:txBody>
      </p:sp>
    </p:spTree>
    <p:extLst>
      <p:ext uri="{BB962C8B-B14F-4D97-AF65-F5344CB8AC3E}">
        <p14:creationId xmlns:p14="http://schemas.microsoft.com/office/powerpoint/2010/main" val="1444354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Context: </a:t>
            </a:r>
            <a:r>
              <a:rPr lang="en-AU" b="0" dirty="0"/>
              <a:t>Using passwords</a:t>
            </a:r>
            <a:endParaRPr lang="en-AU" b="0" dirty="0">
              <a:ea typeface="Calibri"/>
              <a:cs typeface="Calibri"/>
            </a:endParaRPr>
          </a:p>
        </p:txBody>
      </p:sp>
      <p:sp>
        <p:nvSpPr>
          <p:cNvPr id="23" name="Content Placeholder 22"/>
          <p:cNvSpPr>
            <a:spLocks noGrp="1"/>
          </p:cNvSpPr>
          <p:nvPr>
            <p:ph sz="quarter" idx="18"/>
          </p:nvPr>
        </p:nvSpPr>
        <p:spPr/>
        <p:txBody>
          <a:bodyPr vert="horz" lIns="91440" tIns="45720" rIns="91440" bIns="45720" rtlCol="0" anchor="t">
            <a:normAutofit fontScale="92500" lnSpcReduction="20000"/>
          </a:bodyPr>
          <a:lstStyle/>
          <a:p>
            <a:r>
              <a:rPr lang="en-AU" dirty="0">
                <a:cs typeface="Calibri"/>
              </a:rPr>
              <a:t>The proliferation of password use, and increasingly complex password requirements, places an unrealistic demand on users. </a:t>
            </a:r>
            <a:endParaRPr lang="en-US" dirty="0">
              <a:cs typeface="Calibri"/>
            </a:endParaRPr>
          </a:p>
          <a:p>
            <a:r>
              <a:rPr lang="en-AU">
                <a:ea typeface="Calibri"/>
                <a:cs typeface="Calibri"/>
              </a:rPr>
              <a:t>Inevitably, users will devise their own coping mechanisms to deal with 'password overload'. </a:t>
            </a:r>
            <a:endParaRPr lang="en-AU">
              <a:ea typeface="Calibri"/>
            </a:endParaRPr>
          </a:p>
          <a:p>
            <a:r>
              <a:rPr lang="en-AU" dirty="0">
                <a:ea typeface="Calibri"/>
                <a:cs typeface="Calibri"/>
              </a:rPr>
              <a:t>This includes:</a:t>
            </a:r>
            <a:endParaRPr lang="en-AU" dirty="0"/>
          </a:p>
          <a:p>
            <a:pPr marL="342900" indent="-342900">
              <a:buFont typeface="Arial"/>
              <a:buChar char="•"/>
            </a:pPr>
            <a:r>
              <a:rPr lang="en-AU">
                <a:cs typeface="Calibri"/>
              </a:rPr>
              <a:t>using</a:t>
            </a:r>
            <a:r>
              <a:rPr lang="en-AU" dirty="0">
                <a:cs typeface="Calibri"/>
              </a:rPr>
              <a:t> the same password across different systems</a:t>
            </a:r>
            <a:endParaRPr lang="en-AU" dirty="0">
              <a:ea typeface="Calibri"/>
              <a:cs typeface="Calibri"/>
            </a:endParaRPr>
          </a:p>
          <a:p>
            <a:pPr marL="342900" indent="-342900">
              <a:buFont typeface="Arial"/>
              <a:buChar char="•"/>
            </a:pPr>
            <a:r>
              <a:rPr lang="en-AU">
                <a:ea typeface="Calibri"/>
                <a:cs typeface="Calibri"/>
              </a:rPr>
              <a:t>using</a:t>
            </a:r>
            <a:r>
              <a:rPr lang="en-AU" dirty="0">
                <a:ea typeface="Calibri"/>
                <a:cs typeface="Calibri"/>
              </a:rPr>
              <a:t> simple predictable password creation strategies</a:t>
            </a:r>
          </a:p>
          <a:p>
            <a:pPr marL="342900" indent="-342900">
              <a:buFont typeface="Arial"/>
              <a:buChar char="•"/>
            </a:pPr>
            <a:r>
              <a:rPr lang="en-AU">
                <a:ea typeface="Calibri"/>
                <a:cs typeface="Calibri"/>
              </a:rPr>
              <a:t>and writing</a:t>
            </a:r>
            <a:r>
              <a:rPr lang="en-AU" dirty="0">
                <a:ea typeface="Calibri"/>
                <a:cs typeface="Calibri"/>
              </a:rPr>
              <a:t> passwords down where they can be easily found.</a:t>
            </a:r>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t>Note</a:t>
            </a:r>
          </a:p>
          <a:p>
            <a:pPr marL="457200" indent="-457200">
              <a:buFont typeface="Calibri" panose="020F0502020204030204"/>
              <a:buAutoNum type="arabicPeriod"/>
            </a:pPr>
            <a:r>
              <a:rPr lang="en-AU" dirty="0">
                <a:ea typeface="Calibri"/>
                <a:cs typeface="Calibri"/>
              </a:rPr>
              <a:t>Attackers exploit these well-known coping strategies, leaving your staff and organisation vulnerable.</a:t>
            </a:r>
          </a:p>
          <a:p>
            <a:pPr marL="457200" indent="-457200">
              <a:buFont typeface="Calibri" panose="020F0502020204030204"/>
              <a:buAutoNum type="arabicPeriod"/>
            </a:pPr>
            <a:r>
              <a:rPr lang="en-AU" dirty="0">
                <a:ea typeface="Calibri"/>
                <a:cs typeface="Calibri"/>
              </a:rPr>
              <a:t>This micro-exercise explores how passwords are managed, how attackers find your passwords and what you can do to limit your risk of becoming a victim. </a:t>
            </a:r>
            <a:endParaRPr lang="en-AU" dirty="0">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3</a:t>
            </a:fld>
            <a:endParaRPr lang="en-US" dirty="0"/>
          </a:p>
        </p:txBody>
      </p:sp>
    </p:spTree>
    <p:extLst>
      <p:ext uri="{BB962C8B-B14F-4D97-AF65-F5344CB8AC3E}">
        <p14:creationId xmlns:p14="http://schemas.microsoft.com/office/powerpoint/2010/main" val="4220930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Question: </a:t>
            </a:r>
            <a:r>
              <a:rPr lang="en-AU" b="0" dirty="0"/>
              <a:t>Question 1 of 2</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pPr marL="342900" indent="-342900">
              <a:buFont typeface="Arial"/>
              <a:buChar char="•"/>
            </a:pPr>
            <a:r>
              <a:rPr lang="en-AU" b="1">
                <a:cs typeface="Calibri"/>
              </a:rPr>
              <a:t>Globally, which is the most hacked password?</a:t>
            </a:r>
          </a:p>
          <a:p>
            <a:pPr marL="342900" indent="-342900">
              <a:buFont typeface="Arial"/>
              <a:buChar char="•"/>
            </a:pPr>
            <a:endParaRPr lang="en-AU" b="1" dirty="0">
              <a:ea typeface="Calibri"/>
            </a:endParaRPr>
          </a:p>
          <a:p>
            <a:pPr marL="342900" indent="-342900">
              <a:buFont typeface="Arial"/>
              <a:buChar char="•"/>
            </a:pPr>
            <a:endParaRPr lang="en-AU" b="1" dirty="0">
              <a:ea typeface="Calibri"/>
            </a:endParaRPr>
          </a:p>
          <a:p>
            <a:pPr marL="342900" indent="-342900">
              <a:buFont typeface="Arial"/>
              <a:buChar char="•"/>
            </a:pPr>
            <a:endParaRPr lang="en-AU" dirty="0">
              <a:solidFill>
                <a:schemeClr val="bg2">
                  <a:lumMod val="25000"/>
                </a:schemeClr>
              </a:solidFill>
              <a:ea typeface="Calibri"/>
              <a:cs typeface="Calibri"/>
            </a:endParaRPr>
          </a:p>
          <a:p>
            <a:r>
              <a:rPr lang="en-AU" dirty="0">
                <a:solidFill>
                  <a:schemeClr val="bg2">
                    <a:lumMod val="25000"/>
                  </a:schemeClr>
                </a:solidFill>
                <a:ea typeface="Calibri"/>
                <a:cs typeface="Calibri"/>
              </a:rPr>
              <a:t>Source: NCSC – Most hacked passwords</a:t>
            </a:r>
            <a:endParaRPr lang="en-AU" dirty="0">
              <a:solidFill>
                <a:schemeClr val="bg2">
                  <a:lumMod val="25000"/>
                </a:schemeClr>
              </a:solidFill>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4</a:t>
            </a:fld>
            <a:endParaRPr lang="en-US" dirty="0"/>
          </a:p>
        </p:txBody>
      </p:sp>
      <p:sp>
        <p:nvSpPr>
          <p:cNvPr id="7" name="Content Placeholder 23"/>
          <p:cNvSpPr>
            <a:spLocks noGrp="1"/>
          </p:cNvSpPr>
          <p:nvPr>
            <p:ph sz="quarter" idx="19"/>
          </p:nvPr>
        </p:nvSpPr>
        <p:spPr>
          <a:xfrm>
            <a:off x="6190638" y="2305050"/>
            <a:ext cx="5400000" cy="3830638"/>
          </a:xfrm>
        </p:spPr>
        <p:txBody>
          <a:bodyPr/>
          <a:lstStyle/>
          <a:p>
            <a:r>
              <a:rPr lang="en-AU" b="1" dirty="0"/>
              <a:t>Answer</a:t>
            </a:r>
          </a:p>
          <a:p>
            <a:r>
              <a:rPr lang="en-AU" dirty="0"/>
              <a:t>____________________________________________________________________________________________________________________________________________________________________</a:t>
            </a:r>
            <a:br>
              <a:rPr lang="en-AU" dirty="0"/>
            </a:br>
            <a:r>
              <a:rPr lang="en-AU" dirty="0"/>
              <a:t/>
            </a:r>
            <a:br>
              <a:rPr lang="en-AU" dirty="0"/>
            </a:br>
            <a:r>
              <a:rPr lang="en-AU" dirty="0"/>
              <a:t>__________________________________________________________________________________________</a:t>
            </a:r>
          </a:p>
        </p:txBody>
      </p:sp>
      <p:pic>
        <p:nvPicPr>
          <p:cNvPr id="2" name="Picture 1">
            <a:extLst>
              <a:ext uri="{FF2B5EF4-FFF2-40B4-BE49-F238E27FC236}">
                <a16:creationId xmlns:a16="http://schemas.microsoft.com/office/drawing/2014/main" id="{E391E3D0-0FD7-DE68-2C44-F0D2AF4EC4E5}"/>
              </a:ext>
            </a:extLst>
          </p:cNvPr>
          <p:cNvPicPr>
            <a:picLocks noChangeAspect="1"/>
          </p:cNvPicPr>
          <p:nvPr/>
        </p:nvPicPr>
        <p:blipFill>
          <a:blip r:embed="rId2"/>
          <a:stretch>
            <a:fillRect/>
          </a:stretch>
        </p:blipFill>
        <p:spPr>
          <a:xfrm>
            <a:off x="592138" y="3330575"/>
            <a:ext cx="5419725" cy="1035050"/>
          </a:xfrm>
          <a:prstGeom prst="rect">
            <a:avLst/>
          </a:prstGeom>
          <a:ln>
            <a:noFill/>
          </a:ln>
        </p:spPr>
      </p:pic>
    </p:spTree>
    <p:extLst>
      <p:ext uri="{BB962C8B-B14F-4D97-AF65-F5344CB8AC3E}">
        <p14:creationId xmlns:p14="http://schemas.microsoft.com/office/powerpoint/2010/main" val="2513936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Question: </a:t>
            </a:r>
            <a:r>
              <a:rPr lang="en-AU" b="0" dirty="0"/>
              <a:t>Question 1 of 2</a:t>
            </a:r>
            <a:endParaRPr lang="en-AU" dirty="0"/>
          </a:p>
        </p:txBody>
      </p:sp>
      <p:sp>
        <p:nvSpPr>
          <p:cNvPr id="4" name="Slide Number Placeholder 3"/>
          <p:cNvSpPr>
            <a:spLocks noGrp="1"/>
          </p:cNvSpPr>
          <p:nvPr>
            <p:ph type="sldNum" sz="quarter" idx="22"/>
          </p:nvPr>
        </p:nvSpPr>
        <p:spPr/>
        <p:txBody>
          <a:bodyPr/>
          <a:lstStyle/>
          <a:p>
            <a:fld id="{A179F83B-11CA-B84E-BC24-F49F8EBD43A8}" type="slidenum">
              <a:rPr lang="en-US" smtClean="0"/>
              <a:pPr/>
              <a:t>5</a:t>
            </a:fld>
            <a:endParaRPr lang="en-US" dirty="0"/>
          </a:p>
        </p:txBody>
      </p:sp>
      <p:sp>
        <p:nvSpPr>
          <p:cNvPr id="8" name="Content Placeholder 23"/>
          <p:cNvSpPr>
            <a:spLocks noGrp="1"/>
          </p:cNvSpPr>
          <p:nvPr>
            <p:ph sz="quarter" idx="19"/>
          </p:nvPr>
        </p:nvSpPr>
        <p:spPr>
          <a:xfrm>
            <a:off x="6190638" y="2305050"/>
            <a:ext cx="5400000" cy="3830638"/>
          </a:xfrm>
        </p:spPr>
        <p:txBody>
          <a:bodyPr vert="horz" lIns="91440" tIns="45720" rIns="91440" bIns="45720" rtlCol="0" anchor="t">
            <a:normAutofit/>
          </a:bodyPr>
          <a:lstStyle/>
          <a:p>
            <a:r>
              <a:rPr lang="en-AU" b="1" dirty="0"/>
              <a:t>Answer</a:t>
            </a:r>
          </a:p>
          <a:p>
            <a:r>
              <a:rPr lang="en-AU" dirty="0">
                <a:cs typeface="Calibri"/>
              </a:rPr>
              <a:t>According to </a:t>
            </a:r>
            <a:r>
              <a:rPr lang="en-AU" err="1">
                <a:cs typeface="Calibri"/>
              </a:rPr>
              <a:t>haveibeenpwned</a:t>
            </a:r>
            <a:r>
              <a:rPr lang="en-AU" dirty="0">
                <a:cs typeface="Calibri"/>
              </a:rPr>
              <a:t>*, the password '123456' has been found 23 million times. 'qwerty' and 'password' were found almost 4 million times and '1111111' almost 400,000 times. </a:t>
            </a:r>
            <a:br>
              <a:rPr lang="en-AU" dirty="0">
                <a:cs typeface="Calibri"/>
              </a:rPr>
            </a:br>
            <a:r>
              <a:rPr lang="en-AU" dirty="0">
                <a:cs typeface="Calibri"/>
              </a:rPr>
              <a:t/>
            </a:r>
            <a:br>
              <a:rPr lang="en-AU" dirty="0">
                <a:cs typeface="Calibri"/>
              </a:rPr>
            </a:br>
            <a:r>
              <a:rPr lang="en-AU" dirty="0">
                <a:cs typeface="Calibri"/>
              </a:rPr>
              <a:t>*</a:t>
            </a:r>
            <a:r>
              <a:rPr lang="en-AU" err="1">
                <a:cs typeface="Calibri"/>
              </a:rPr>
              <a:t>haveibeenpwned</a:t>
            </a:r>
            <a:r>
              <a:rPr lang="en-AU" dirty="0">
                <a:cs typeface="Calibri"/>
              </a:rPr>
              <a:t> is a website that collects real world passwords previously exposed in data breaches. </a:t>
            </a:r>
            <a:endParaRPr lang="en-AU">
              <a:ea typeface="Calibri"/>
            </a:endParaRPr>
          </a:p>
        </p:txBody>
      </p:sp>
      <p:sp>
        <p:nvSpPr>
          <p:cNvPr id="9" name="Content Placeholder 22">
            <a:extLst>
              <a:ext uri="{FF2B5EF4-FFF2-40B4-BE49-F238E27FC236}">
                <a16:creationId xmlns:a16="http://schemas.microsoft.com/office/drawing/2014/main" id="{9BE9D5BB-E278-4D39-43D3-795C9D78F141}"/>
              </a:ext>
            </a:extLst>
          </p:cNvPr>
          <p:cNvSpPr txBox="1">
            <a:spLocks/>
          </p:cNvSpPr>
          <p:nvPr/>
        </p:nvSpPr>
        <p:spPr>
          <a:xfrm>
            <a:off x="590250" y="2305050"/>
            <a:ext cx="5400000" cy="3830638"/>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a:buChar char="•"/>
            </a:pPr>
            <a:r>
              <a:rPr lang="en-AU" b="1">
                <a:cs typeface="Calibri"/>
              </a:rPr>
              <a:t>Globally, which is the most hacked password?</a:t>
            </a:r>
          </a:p>
          <a:p>
            <a:pPr marL="342900" indent="-342900">
              <a:buFont typeface="Arial"/>
              <a:buChar char="•"/>
            </a:pPr>
            <a:endParaRPr lang="en-AU" b="1" dirty="0">
              <a:ea typeface="Calibri"/>
            </a:endParaRPr>
          </a:p>
          <a:p>
            <a:pPr marL="342900" indent="-342900">
              <a:buFont typeface="Arial"/>
              <a:buChar char="•"/>
            </a:pPr>
            <a:endParaRPr lang="en-AU" b="1" dirty="0">
              <a:ea typeface="Calibri"/>
            </a:endParaRPr>
          </a:p>
          <a:p>
            <a:pPr marL="342900" indent="-342900">
              <a:buFont typeface="Arial"/>
              <a:buChar char="•"/>
            </a:pPr>
            <a:endParaRPr lang="en-AU" dirty="0">
              <a:solidFill>
                <a:schemeClr val="bg2">
                  <a:lumMod val="25000"/>
                </a:schemeClr>
              </a:solidFill>
              <a:ea typeface="Calibri"/>
              <a:cs typeface="Calibri"/>
            </a:endParaRPr>
          </a:p>
          <a:p>
            <a:r>
              <a:rPr lang="en-AU" dirty="0">
                <a:solidFill>
                  <a:schemeClr val="bg2">
                    <a:lumMod val="25000"/>
                  </a:schemeClr>
                </a:solidFill>
                <a:ea typeface="Calibri"/>
                <a:cs typeface="Calibri"/>
              </a:rPr>
              <a:t>Source: NCSC – Most hacked passwords</a:t>
            </a:r>
            <a:endParaRPr lang="en-AU" dirty="0">
              <a:solidFill>
                <a:schemeClr val="bg2">
                  <a:lumMod val="25000"/>
                </a:schemeClr>
              </a:solidFill>
              <a:ea typeface="Calibri"/>
            </a:endParaRPr>
          </a:p>
        </p:txBody>
      </p:sp>
      <p:pic>
        <p:nvPicPr>
          <p:cNvPr id="7" name="Picture 6" descr="A green and grey squares&#10;&#10;AI-generated content may be incorrect.">
            <a:extLst>
              <a:ext uri="{FF2B5EF4-FFF2-40B4-BE49-F238E27FC236}">
                <a16:creationId xmlns:a16="http://schemas.microsoft.com/office/drawing/2014/main" id="{BEFB2E53-02B3-A123-14B8-7E33BB37052A}"/>
              </a:ext>
            </a:extLst>
          </p:cNvPr>
          <p:cNvPicPr>
            <a:picLocks noChangeAspect="1"/>
          </p:cNvPicPr>
          <p:nvPr/>
        </p:nvPicPr>
        <p:blipFill>
          <a:blip r:embed="rId2"/>
          <a:stretch>
            <a:fillRect/>
          </a:stretch>
        </p:blipFill>
        <p:spPr>
          <a:xfrm>
            <a:off x="598975" y="3326599"/>
            <a:ext cx="5391275" cy="1113720"/>
          </a:xfrm>
          <a:prstGeom prst="rect">
            <a:avLst/>
          </a:prstGeom>
          <a:ln>
            <a:noFill/>
          </a:ln>
        </p:spPr>
      </p:pic>
    </p:spTree>
    <p:extLst>
      <p:ext uri="{BB962C8B-B14F-4D97-AF65-F5344CB8AC3E}">
        <p14:creationId xmlns:p14="http://schemas.microsoft.com/office/powerpoint/2010/main" val="3809384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CA9EF-EB45-DBF3-7641-3C5F716A65A9}"/>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6E58CD82-50D5-BE75-E240-034E0CAB4214}"/>
              </a:ext>
            </a:extLst>
          </p:cNvPr>
          <p:cNvSpPr>
            <a:spLocks noGrp="1"/>
          </p:cNvSpPr>
          <p:nvPr>
            <p:ph type="title"/>
          </p:nvPr>
        </p:nvSpPr>
        <p:spPr/>
        <p:txBody>
          <a:bodyPr/>
          <a:lstStyle/>
          <a:p>
            <a:r>
              <a:rPr lang="en-AU" dirty="0"/>
              <a:t>Question: </a:t>
            </a:r>
            <a:r>
              <a:rPr lang="en-AU" b="0" dirty="0"/>
              <a:t>Question 2 of 2</a:t>
            </a:r>
            <a:endParaRPr lang="en-AU" dirty="0"/>
          </a:p>
        </p:txBody>
      </p:sp>
      <p:sp>
        <p:nvSpPr>
          <p:cNvPr id="23" name="Content Placeholder 22">
            <a:extLst>
              <a:ext uri="{FF2B5EF4-FFF2-40B4-BE49-F238E27FC236}">
                <a16:creationId xmlns:a16="http://schemas.microsoft.com/office/drawing/2014/main" id="{5E65130B-2611-C65F-F287-74FCE2D661E9}"/>
              </a:ext>
            </a:extLst>
          </p:cNvPr>
          <p:cNvSpPr>
            <a:spLocks noGrp="1"/>
          </p:cNvSpPr>
          <p:nvPr>
            <p:ph sz="quarter" idx="18"/>
          </p:nvPr>
        </p:nvSpPr>
        <p:spPr/>
        <p:txBody>
          <a:bodyPr vert="horz" lIns="91440" tIns="45720" rIns="91440" bIns="45720" rtlCol="0" anchor="t">
            <a:normAutofit/>
          </a:bodyPr>
          <a:lstStyle/>
          <a:p>
            <a:pPr marL="342900" indent="-342900">
              <a:buFont typeface="Arial"/>
              <a:buChar char="•"/>
            </a:pPr>
            <a:r>
              <a:rPr lang="en-AU" b="1" dirty="0">
                <a:cs typeface="Calibri"/>
              </a:rPr>
              <a:t>Which is the most hacked fictional character name password globally?</a:t>
            </a:r>
          </a:p>
          <a:p>
            <a:pPr marL="342900" indent="-342900">
              <a:buFont typeface="Arial"/>
              <a:buChar char="•"/>
            </a:pPr>
            <a:endParaRPr lang="en-AU" b="1" dirty="0">
              <a:ea typeface="Calibri"/>
            </a:endParaRPr>
          </a:p>
          <a:p>
            <a:pPr marL="342900" indent="-342900">
              <a:buFont typeface="Arial"/>
              <a:buChar char="•"/>
            </a:pPr>
            <a:endParaRPr lang="en-AU" b="1" dirty="0">
              <a:ea typeface="Calibri"/>
            </a:endParaRPr>
          </a:p>
          <a:p>
            <a:pPr marL="342900" indent="-342900">
              <a:buFont typeface="Arial"/>
              <a:buChar char="•"/>
            </a:pPr>
            <a:endParaRPr lang="en-AU" dirty="0">
              <a:solidFill>
                <a:schemeClr val="bg2">
                  <a:lumMod val="25000"/>
                </a:schemeClr>
              </a:solidFill>
              <a:ea typeface="Calibri"/>
              <a:cs typeface="Calibri"/>
            </a:endParaRPr>
          </a:p>
          <a:p>
            <a:r>
              <a:rPr lang="en-AU" dirty="0">
                <a:solidFill>
                  <a:schemeClr val="bg2">
                    <a:lumMod val="25000"/>
                  </a:schemeClr>
                </a:solidFill>
                <a:ea typeface="Calibri"/>
                <a:cs typeface="Calibri"/>
              </a:rPr>
              <a:t>Source: NCSC – Most hacked passwords</a:t>
            </a:r>
            <a:endParaRPr lang="en-AU" dirty="0">
              <a:solidFill>
                <a:schemeClr val="bg2">
                  <a:lumMod val="25000"/>
                </a:schemeClr>
              </a:solidFill>
              <a:ea typeface="Calibri"/>
            </a:endParaRPr>
          </a:p>
        </p:txBody>
      </p:sp>
      <p:sp>
        <p:nvSpPr>
          <p:cNvPr id="4" name="Slide Number Placeholder 3">
            <a:extLst>
              <a:ext uri="{FF2B5EF4-FFF2-40B4-BE49-F238E27FC236}">
                <a16:creationId xmlns:a16="http://schemas.microsoft.com/office/drawing/2014/main" id="{256331B8-61F5-71EE-5067-7CF7B90C3BEA}"/>
              </a:ext>
            </a:extLst>
          </p:cNvPr>
          <p:cNvSpPr>
            <a:spLocks noGrp="1"/>
          </p:cNvSpPr>
          <p:nvPr>
            <p:ph type="sldNum" sz="quarter" idx="22"/>
          </p:nvPr>
        </p:nvSpPr>
        <p:spPr/>
        <p:txBody>
          <a:bodyPr/>
          <a:lstStyle/>
          <a:p>
            <a:fld id="{A179F83B-11CA-B84E-BC24-F49F8EBD43A8}" type="slidenum">
              <a:rPr lang="en-US" smtClean="0"/>
              <a:pPr/>
              <a:t>6</a:t>
            </a:fld>
            <a:endParaRPr lang="en-US" dirty="0"/>
          </a:p>
        </p:txBody>
      </p:sp>
      <p:sp>
        <p:nvSpPr>
          <p:cNvPr id="7" name="Content Placeholder 23">
            <a:extLst>
              <a:ext uri="{FF2B5EF4-FFF2-40B4-BE49-F238E27FC236}">
                <a16:creationId xmlns:a16="http://schemas.microsoft.com/office/drawing/2014/main" id="{5386A361-25DB-9F59-B928-DC037990D202}"/>
              </a:ext>
            </a:extLst>
          </p:cNvPr>
          <p:cNvSpPr>
            <a:spLocks noGrp="1"/>
          </p:cNvSpPr>
          <p:nvPr>
            <p:ph sz="quarter" idx="19"/>
          </p:nvPr>
        </p:nvSpPr>
        <p:spPr>
          <a:xfrm>
            <a:off x="6190638" y="2305050"/>
            <a:ext cx="5400000" cy="3830638"/>
          </a:xfrm>
        </p:spPr>
        <p:txBody>
          <a:bodyPr/>
          <a:lstStyle/>
          <a:p>
            <a:r>
              <a:rPr lang="en-AU" b="1" dirty="0"/>
              <a:t>Answer</a:t>
            </a:r>
          </a:p>
          <a:p>
            <a:r>
              <a:rPr lang="en-AU" dirty="0"/>
              <a:t>________________________________________________________________</a:t>
            </a:r>
            <a:br>
              <a:rPr lang="en-AU" dirty="0"/>
            </a:br>
            <a:r>
              <a:rPr lang="en-AU" dirty="0"/>
              <a:t/>
            </a:r>
            <a:br>
              <a:rPr lang="en-AU" dirty="0"/>
            </a:br>
            <a:r>
              <a:rPr lang="en-AU" dirty="0"/>
              <a:t>_________________________________________________________________________________________________________________________</a:t>
            </a:r>
            <a:br>
              <a:rPr lang="en-AU" dirty="0"/>
            </a:br>
            <a:r>
              <a:rPr lang="en-AU" dirty="0"/>
              <a:t/>
            </a:r>
            <a:br>
              <a:rPr lang="en-AU" dirty="0"/>
            </a:br>
            <a:r>
              <a:rPr lang="en-AU" dirty="0"/>
              <a:t>____________________________________________________________________</a:t>
            </a:r>
          </a:p>
        </p:txBody>
      </p:sp>
      <p:pic>
        <p:nvPicPr>
          <p:cNvPr id="3" name="Picture 2">
            <a:extLst>
              <a:ext uri="{FF2B5EF4-FFF2-40B4-BE49-F238E27FC236}">
                <a16:creationId xmlns:a16="http://schemas.microsoft.com/office/drawing/2014/main" id="{A5FD661C-557C-85EC-587B-95245974FF94}"/>
              </a:ext>
            </a:extLst>
          </p:cNvPr>
          <p:cNvPicPr>
            <a:picLocks noChangeAspect="1"/>
          </p:cNvPicPr>
          <p:nvPr/>
        </p:nvPicPr>
        <p:blipFill>
          <a:blip r:embed="rId2"/>
          <a:stretch>
            <a:fillRect/>
          </a:stretch>
        </p:blipFill>
        <p:spPr>
          <a:xfrm>
            <a:off x="587375" y="3230563"/>
            <a:ext cx="5384800" cy="1108075"/>
          </a:xfrm>
          <a:prstGeom prst="rect">
            <a:avLst/>
          </a:prstGeom>
          <a:ln>
            <a:noFill/>
          </a:ln>
        </p:spPr>
      </p:pic>
    </p:spTree>
    <p:extLst>
      <p:ext uri="{BB962C8B-B14F-4D97-AF65-F5344CB8AC3E}">
        <p14:creationId xmlns:p14="http://schemas.microsoft.com/office/powerpoint/2010/main" val="4221094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963D6F-BC5B-26FB-BF04-41DB33B58DA5}"/>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A9F05B69-24F8-2866-3DC0-6DD58704A4B1}"/>
              </a:ext>
            </a:extLst>
          </p:cNvPr>
          <p:cNvSpPr>
            <a:spLocks noGrp="1"/>
          </p:cNvSpPr>
          <p:nvPr>
            <p:ph type="title"/>
          </p:nvPr>
        </p:nvSpPr>
        <p:spPr/>
        <p:txBody>
          <a:bodyPr/>
          <a:lstStyle/>
          <a:p>
            <a:r>
              <a:rPr lang="en-AU" dirty="0"/>
              <a:t>Question: </a:t>
            </a:r>
            <a:r>
              <a:rPr lang="en-AU" b="0" dirty="0"/>
              <a:t>Question 2 of 2</a:t>
            </a:r>
            <a:endParaRPr lang="en-AU" dirty="0"/>
          </a:p>
        </p:txBody>
      </p:sp>
      <p:sp>
        <p:nvSpPr>
          <p:cNvPr id="4" name="Slide Number Placeholder 3">
            <a:extLst>
              <a:ext uri="{FF2B5EF4-FFF2-40B4-BE49-F238E27FC236}">
                <a16:creationId xmlns:a16="http://schemas.microsoft.com/office/drawing/2014/main" id="{FD775A9B-3A29-99EE-C85A-D96301788C08}"/>
              </a:ext>
            </a:extLst>
          </p:cNvPr>
          <p:cNvSpPr>
            <a:spLocks noGrp="1"/>
          </p:cNvSpPr>
          <p:nvPr>
            <p:ph type="sldNum" sz="quarter" idx="22"/>
          </p:nvPr>
        </p:nvSpPr>
        <p:spPr/>
        <p:txBody>
          <a:bodyPr/>
          <a:lstStyle/>
          <a:p>
            <a:fld id="{A179F83B-11CA-B84E-BC24-F49F8EBD43A8}" type="slidenum">
              <a:rPr lang="en-US" smtClean="0"/>
              <a:pPr/>
              <a:t>7</a:t>
            </a:fld>
            <a:endParaRPr lang="en-US" dirty="0"/>
          </a:p>
        </p:txBody>
      </p:sp>
      <p:sp>
        <p:nvSpPr>
          <p:cNvPr id="8" name="Content Placeholder 23">
            <a:extLst>
              <a:ext uri="{FF2B5EF4-FFF2-40B4-BE49-F238E27FC236}">
                <a16:creationId xmlns:a16="http://schemas.microsoft.com/office/drawing/2014/main" id="{CE5A3728-CE05-1139-006B-77DF247CDA55}"/>
              </a:ext>
            </a:extLst>
          </p:cNvPr>
          <p:cNvSpPr>
            <a:spLocks noGrp="1"/>
          </p:cNvSpPr>
          <p:nvPr>
            <p:ph sz="quarter" idx="19"/>
          </p:nvPr>
        </p:nvSpPr>
        <p:spPr>
          <a:xfrm>
            <a:off x="6190638" y="2305050"/>
            <a:ext cx="5400000" cy="3830638"/>
          </a:xfrm>
        </p:spPr>
        <p:txBody>
          <a:bodyPr vert="horz" lIns="91440" tIns="45720" rIns="91440" bIns="45720" rtlCol="0" anchor="t">
            <a:normAutofit/>
          </a:bodyPr>
          <a:lstStyle/>
          <a:p>
            <a:r>
              <a:rPr lang="en-AU" b="1" dirty="0"/>
              <a:t>Answer</a:t>
            </a:r>
          </a:p>
          <a:p>
            <a:r>
              <a:rPr lang="en-AU" dirty="0">
                <a:cs typeface="Calibri"/>
              </a:rPr>
              <a:t>The password 'superman' has been seen almost 350,000 times in data breaches. </a:t>
            </a:r>
          </a:p>
          <a:p>
            <a:r>
              <a:rPr lang="en-AU" dirty="0">
                <a:cs typeface="Calibri"/>
              </a:rPr>
              <a:t>These compromised passwords were obtained from global breaches that are already in the public domain having been sold or shared by hackers. </a:t>
            </a:r>
          </a:p>
          <a:p>
            <a:r>
              <a:rPr lang="en-AU" dirty="0">
                <a:cs typeface="Calibri"/>
              </a:rPr>
              <a:t>If you see a password that you use in this </a:t>
            </a:r>
            <a:r>
              <a:rPr lang="en-AU">
                <a:cs typeface="Calibri"/>
              </a:rPr>
              <a:t>list,</a:t>
            </a:r>
            <a:r>
              <a:rPr lang="en-AU" dirty="0">
                <a:cs typeface="Calibri"/>
              </a:rPr>
              <a:t> you should change it immediately. </a:t>
            </a:r>
            <a:endParaRPr lang="en-AU" dirty="0">
              <a:ea typeface="Calibri"/>
            </a:endParaRPr>
          </a:p>
        </p:txBody>
      </p:sp>
      <p:sp>
        <p:nvSpPr>
          <p:cNvPr id="9" name="Content Placeholder 22">
            <a:extLst>
              <a:ext uri="{FF2B5EF4-FFF2-40B4-BE49-F238E27FC236}">
                <a16:creationId xmlns:a16="http://schemas.microsoft.com/office/drawing/2014/main" id="{3A31A86D-E575-774E-429C-B8B726FFEC0D}"/>
              </a:ext>
            </a:extLst>
          </p:cNvPr>
          <p:cNvSpPr txBox="1">
            <a:spLocks/>
          </p:cNvSpPr>
          <p:nvPr/>
        </p:nvSpPr>
        <p:spPr>
          <a:xfrm>
            <a:off x="590250" y="2305050"/>
            <a:ext cx="5400000" cy="3830638"/>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a:buChar char="•"/>
            </a:pPr>
            <a:r>
              <a:rPr lang="en-AU" b="1" dirty="0">
                <a:cs typeface="Calibri"/>
              </a:rPr>
              <a:t>Which is the most hacked </a:t>
            </a:r>
            <a:r>
              <a:rPr lang="en-AU" b="1">
                <a:cs typeface="Calibri"/>
              </a:rPr>
              <a:t>fictional character name </a:t>
            </a:r>
            <a:r>
              <a:rPr lang="en-AU" b="1" dirty="0">
                <a:cs typeface="Calibri"/>
              </a:rPr>
              <a:t>password globally?</a:t>
            </a:r>
          </a:p>
          <a:p>
            <a:pPr marL="342900" indent="-342900">
              <a:buFont typeface="Arial"/>
              <a:buChar char="•"/>
            </a:pPr>
            <a:endParaRPr lang="en-AU" b="1">
              <a:ea typeface="Calibri"/>
            </a:endParaRPr>
          </a:p>
          <a:p>
            <a:pPr marL="342900" indent="-342900">
              <a:buFont typeface="Arial"/>
              <a:buChar char="•"/>
            </a:pPr>
            <a:endParaRPr lang="en-AU" b="1">
              <a:ea typeface="Calibri"/>
            </a:endParaRPr>
          </a:p>
          <a:p>
            <a:pPr marL="342900" indent="-342900">
              <a:buFont typeface="Arial"/>
              <a:buChar char="•"/>
            </a:pPr>
            <a:endParaRPr lang="en-AU">
              <a:solidFill>
                <a:schemeClr val="bg2">
                  <a:lumMod val="25000"/>
                </a:schemeClr>
              </a:solidFill>
              <a:ea typeface="Calibri"/>
              <a:cs typeface="Calibri"/>
            </a:endParaRPr>
          </a:p>
          <a:p>
            <a:r>
              <a:rPr lang="en-AU" dirty="0">
                <a:solidFill>
                  <a:schemeClr val="bg2">
                    <a:lumMod val="25000"/>
                  </a:schemeClr>
                </a:solidFill>
                <a:ea typeface="Calibri"/>
                <a:cs typeface="Calibri"/>
              </a:rPr>
              <a:t>Source: NCSC – Most hacked passwords</a:t>
            </a:r>
            <a:endParaRPr lang="en-AU" dirty="0">
              <a:solidFill>
                <a:schemeClr val="bg2">
                  <a:lumMod val="25000"/>
                </a:schemeClr>
              </a:solidFill>
              <a:ea typeface="Calibri"/>
            </a:endParaRPr>
          </a:p>
        </p:txBody>
      </p:sp>
      <p:pic>
        <p:nvPicPr>
          <p:cNvPr id="2" name="Picture 1" descr="A green and white check mark&#10;&#10;AI-generated content may be incorrect.">
            <a:extLst>
              <a:ext uri="{FF2B5EF4-FFF2-40B4-BE49-F238E27FC236}">
                <a16:creationId xmlns:a16="http://schemas.microsoft.com/office/drawing/2014/main" id="{C7192FB7-152D-6B37-B1A7-C3E823CCCD75}"/>
              </a:ext>
            </a:extLst>
          </p:cNvPr>
          <p:cNvPicPr>
            <a:picLocks noChangeAspect="1"/>
          </p:cNvPicPr>
          <p:nvPr/>
        </p:nvPicPr>
        <p:blipFill>
          <a:blip r:embed="rId2"/>
          <a:stretch>
            <a:fillRect/>
          </a:stretch>
        </p:blipFill>
        <p:spPr>
          <a:xfrm>
            <a:off x="590550" y="3209925"/>
            <a:ext cx="5410200" cy="1009650"/>
          </a:xfrm>
          <a:prstGeom prst="rect">
            <a:avLst/>
          </a:prstGeom>
        </p:spPr>
      </p:pic>
    </p:spTree>
    <p:extLst>
      <p:ext uri="{BB962C8B-B14F-4D97-AF65-F5344CB8AC3E}">
        <p14:creationId xmlns:p14="http://schemas.microsoft.com/office/powerpoint/2010/main" val="2130600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1 of 4</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Discuss the risks around the following topics, that attackers might exploit to obtain passwords of work and personal accounts. Reveal the description when ready. </a:t>
            </a:r>
            <a:endParaRPr lang="en-AU" dirty="0">
              <a:ea typeface="Calibri"/>
            </a:endParaRPr>
          </a:p>
          <a:p>
            <a:pPr marL="342900" indent="-342900">
              <a:buFont typeface="Arial" panose="020B0604020202020204" pitchFamily="34" charset="0"/>
              <a:buChar char="•"/>
            </a:pPr>
            <a:r>
              <a:rPr lang="en-AU" b="1" dirty="0">
                <a:cs typeface="Calibri"/>
              </a:rPr>
              <a:t>Common or obvious passwords</a:t>
            </a:r>
            <a:endParaRPr lang="en-AU" b="1" dirty="0">
              <a:ea typeface="Calibri"/>
              <a:cs typeface="Calibri"/>
            </a:endParaRPr>
          </a:p>
        </p:txBody>
      </p:sp>
      <p:sp>
        <p:nvSpPr>
          <p:cNvPr id="24" name="Content Placeholder 23"/>
          <p:cNvSpPr>
            <a:spLocks noGrp="1"/>
          </p:cNvSpPr>
          <p:nvPr>
            <p:ph sz="quarter" idx="19"/>
          </p:nvPr>
        </p:nvSpPr>
        <p:spPr/>
        <p:txBody>
          <a:bodyPr/>
          <a:lstStyle/>
          <a:p>
            <a:r>
              <a:rPr lang="en-AU" b="1" dirty="0"/>
              <a:t>Answer</a:t>
            </a:r>
          </a:p>
          <a:p>
            <a:r>
              <a:rPr lang="en-AU" dirty="0"/>
              <a:t>_________________________________________________________________________________________________________________</a:t>
            </a:r>
            <a:br>
              <a:rPr lang="en-AU" dirty="0"/>
            </a:br>
            <a:r>
              <a:rPr lang="en-AU" dirty="0"/>
              <a:t/>
            </a:r>
            <a:br>
              <a:rPr lang="en-AU" dirty="0"/>
            </a:br>
            <a:r>
              <a:rPr lang="en-AU" dirty="0"/>
              <a:t>__________________________________________________________________________________________________________________________________________________________________</a:t>
            </a:r>
          </a:p>
        </p:txBody>
      </p:sp>
      <p:sp>
        <p:nvSpPr>
          <p:cNvPr id="4" name="Slide Number Placeholder 3"/>
          <p:cNvSpPr>
            <a:spLocks noGrp="1"/>
          </p:cNvSpPr>
          <p:nvPr>
            <p:ph type="sldNum" sz="quarter" idx="22"/>
          </p:nvPr>
        </p:nvSpPr>
        <p:spPr/>
        <p:txBody>
          <a:bodyPr/>
          <a:lstStyle/>
          <a:p>
            <a:fld id="{A179F83B-11CA-B84E-BC24-F49F8EBD43A8}" type="slidenum">
              <a:rPr lang="en-US" smtClean="0"/>
              <a:pPr/>
              <a:t>8</a:t>
            </a:fld>
            <a:endParaRPr lang="en-US" dirty="0"/>
          </a:p>
        </p:txBody>
      </p:sp>
    </p:spTree>
    <p:extLst>
      <p:ext uri="{BB962C8B-B14F-4D97-AF65-F5344CB8AC3E}">
        <p14:creationId xmlns:p14="http://schemas.microsoft.com/office/powerpoint/2010/main" val="28590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1 of 4</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a:cs typeface="Calibri"/>
              </a:rPr>
              <a:t>Discuss the risks around the following topics, that attackers might exploit to obtain passwords of work and personal accounts. Reveal the description when ready.</a:t>
            </a:r>
            <a:endParaRPr lang="en-US">
              <a:cs typeface="Calibri"/>
            </a:endParaRPr>
          </a:p>
          <a:p>
            <a:pPr marL="342900" indent="-342900">
              <a:buFont typeface="Arial" panose="020B0604020202020204" pitchFamily="34" charset="0"/>
              <a:buChar char="•"/>
            </a:pPr>
            <a:r>
              <a:rPr lang="en-AU" b="1">
                <a:cs typeface="Calibri"/>
              </a:rPr>
              <a:t>Common or obvious passwords</a:t>
            </a:r>
            <a:endParaRPr lang="en-AU" b="1">
              <a:ea typeface="Calibri"/>
            </a:endParaRPr>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t>Answer</a:t>
            </a:r>
          </a:p>
          <a:p>
            <a:r>
              <a:rPr lang="en-AU" dirty="0">
                <a:cs typeface="Calibri"/>
              </a:rPr>
              <a:t>Attackers are often able to conduct a dictionary or brute force attack against common passwords such as those observed in the quiz.</a:t>
            </a:r>
            <a:endParaRPr lang="en-AU" dirty="0">
              <a:ea typeface="Calibri" panose="020F0502020204030204"/>
            </a:endParaRPr>
          </a:p>
          <a:p>
            <a:r>
              <a:rPr lang="en-AU" dirty="0">
                <a:ea typeface="Calibri"/>
                <a:cs typeface="Calibri"/>
              </a:rPr>
              <a:t>A dictionary attack tries every word in a dictionary or wordlist to guess a password. A </a:t>
            </a:r>
            <a:r>
              <a:rPr lang="en-AU">
                <a:ea typeface="Calibri"/>
                <a:cs typeface="Calibri"/>
              </a:rPr>
              <a:t>brute-force</a:t>
            </a:r>
            <a:r>
              <a:rPr lang="en-AU" dirty="0">
                <a:ea typeface="Calibri"/>
                <a:cs typeface="Calibri"/>
              </a:rPr>
              <a:t> attack differs as it uses computational power to enter a huge number of combination of values. </a:t>
            </a:r>
          </a:p>
        </p:txBody>
      </p:sp>
      <p:sp>
        <p:nvSpPr>
          <p:cNvPr id="4" name="Slide Number Placeholder 3"/>
          <p:cNvSpPr>
            <a:spLocks noGrp="1"/>
          </p:cNvSpPr>
          <p:nvPr>
            <p:ph type="sldNum" sz="quarter" idx="22"/>
          </p:nvPr>
        </p:nvSpPr>
        <p:spPr/>
        <p:txBody>
          <a:bodyPr/>
          <a:lstStyle/>
          <a:p>
            <a:fld id="{A179F83B-11CA-B84E-BC24-F49F8EBD43A8}" type="slidenum">
              <a:rPr lang="en-US" smtClean="0"/>
              <a:pPr/>
              <a:t>9</a:t>
            </a:fld>
            <a:endParaRPr lang="en-US" dirty="0"/>
          </a:p>
        </p:txBody>
      </p:sp>
    </p:spTree>
    <p:extLst>
      <p:ext uri="{BB962C8B-B14F-4D97-AF65-F5344CB8AC3E}">
        <p14:creationId xmlns:p14="http://schemas.microsoft.com/office/powerpoint/2010/main" val="261984021"/>
      </p:ext>
    </p:extLst>
  </p:cSld>
  <p:clrMapOvr>
    <a:masterClrMapping/>
  </p:clrMapOvr>
</p:sld>
</file>

<file path=ppt/theme/theme1.xml><?xml version="1.0" encoding="utf-8"?>
<a:theme xmlns:a="http://schemas.openxmlformats.org/drawingml/2006/main" name="Office Theme">
  <a:themeElements>
    <a:clrScheme name="ASD-ACSC harmonised">
      <a:dk1>
        <a:srgbClr val="072E57"/>
      </a:dk1>
      <a:lt1>
        <a:sysClr val="window" lastClr="FFFFFF"/>
      </a:lt1>
      <a:dk2>
        <a:srgbClr val="072E57"/>
      </a:dk2>
      <a:lt2>
        <a:srgbClr val="F2F2F2"/>
      </a:lt2>
      <a:accent1>
        <a:srgbClr val="006DB7"/>
      </a:accent1>
      <a:accent2>
        <a:srgbClr val="009E88"/>
      </a:accent2>
      <a:accent3>
        <a:srgbClr val="F5AE38"/>
      </a:accent3>
      <a:accent4>
        <a:srgbClr val="ED7A23"/>
      </a:accent4>
      <a:accent5>
        <a:srgbClr val="E92029"/>
      </a:accent5>
      <a:accent6>
        <a:srgbClr val="6950A1"/>
      </a:accent6>
      <a:hlink>
        <a:srgbClr val="00B5D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600" dirty="0" err="1">
            <a:solidFill>
              <a:srgbClr val="001D44"/>
            </a:solidFill>
            <a:effectLst/>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ASD-ACSC 16x9 template Aug2024.potx" id="{F60255E0-4108-4FB8-99F3-97122B12182A}" vid="{BC324B17-6CD7-4C56-97E6-108C0A5AA8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24B7F6E302814C8127D1769DAA7DA6" ma:contentTypeVersion="11" ma:contentTypeDescription="Create a new document." ma:contentTypeScope="" ma:versionID="d77aee18283362bbe2556c66cdadb87e">
  <xsd:schema xmlns:xsd="http://www.w3.org/2001/XMLSchema" xmlns:xs="http://www.w3.org/2001/XMLSchema" xmlns:p="http://schemas.microsoft.com/office/2006/metadata/properties" xmlns:ns2="666efb30-2678-4858-b162-983968158e30" xmlns:ns3="13829aca-c9e0-4f09-98d9-eb676f2f1066" targetNamespace="http://schemas.microsoft.com/office/2006/metadata/properties" ma:root="true" ma:fieldsID="ec046cde678e17e5e9c1f726824a44f9" ns2:_="" ns3:_="">
    <xsd:import namespace="666efb30-2678-4858-b162-983968158e30"/>
    <xsd:import namespace="13829aca-c9e0-4f09-98d9-eb676f2f106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6efb30-2678-4858-b162-983968158e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7a99db-23d5-4276-ae15-d2cd0b653fd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829aca-c9e0-4f09-98d9-eb676f2f106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8318922-c6a4-4b62-8cfb-2305d889ffd3}" ma:internalName="TaxCatchAll" ma:showField="CatchAllData" ma:web="13829aca-c9e0-4f09-98d9-eb676f2f1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13829aca-c9e0-4f09-98d9-eb676f2f1066" xsi:nil="true"/>
    <lcf76f155ced4ddcb4097134ff3c332f xmlns="666efb30-2678-4858-b162-983968158e30">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4C64115-9936-4B45-96C2-597F79E514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6efb30-2678-4858-b162-983968158e30"/>
    <ds:schemaRef ds:uri="13829aca-c9e0-4f09-98d9-eb676f2f1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C2CEB49-09E5-4AF7-8526-F405CA6E2FB5}">
  <ds:schemaRefs>
    <ds:schemaRef ds:uri="http://schemas.microsoft.com/office/2006/metadata/properties"/>
    <ds:schemaRef ds:uri="http://purl.org/dc/dcmitype/"/>
    <ds:schemaRef ds:uri="13829aca-c9e0-4f09-98d9-eb676f2f1066"/>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666efb30-2678-4858-b162-983968158e30"/>
    <ds:schemaRef ds:uri="http://www.w3.org/XML/1998/namespace"/>
  </ds:schemaRefs>
</ds:datastoreItem>
</file>

<file path=customXml/itemProps3.xml><?xml version="1.0" encoding="utf-8"?>
<ds:datastoreItem xmlns:ds="http://schemas.openxmlformats.org/officeDocument/2006/customXml" ds:itemID="{6EB29175-6C80-456A-BEA5-008AF899C5E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BN88057260</Template>
  <TotalTime>949</TotalTime>
  <Words>1736</Words>
  <Application>Microsoft Office PowerPoint</Application>
  <PresentationFormat>Widescreen</PresentationFormat>
  <Paragraphs>190</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MrEavesXLModOT-Bold</vt:lpstr>
      <vt:lpstr>MrEavesXLModOT-Reg</vt:lpstr>
      <vt:lpstr>Office Theme</vt:lpstr>
      <vt:lpstr>Cyber security micro-exercise</vt:lpstr>
      <vt:lpstr>PowerPoint Presentation</vt:lpstr>
      <vt:lpstr>Context: Using passwords</vt:lpstr>
      <vt:lpstr>Question: Question 1 of 2</vt:lpstr>
      <vt:lpstr>Question: Question 1 of 2</vt:lpstr>
      <vt:lpstr>Question: Question 2 of 2</vt:lpstr>
      <vt:lpstr>Question: Question 2 of 2</vt:lpstr>
      <vt:lpstr>Discussion: Question 1 of 4</vt:lpstr>
      <vt:lpstr>Discussion: Question 1 of 4</vt:lpstr>
      <vt:lpstr>Discussion: Question 2 of 4</vt:lpstr>
      <vt:lpstr>Discussion: Question 2 of 4</vt:lpstr>
      <vt:lpstr>Discussion: Question 3 of 4</vt:lpstr>
      <vt:lpstr>Discussion: Question 3 of 4</vt:lpstr>
      <vt:lpstr>Discussion: Question 4 of 4</vt:lpstr>
      <vt:lpstr>Discussion: Question 4 of 4</vt:lpstr>
      <vt:lpstr>Question: Best password?</vt:lpstr>
      <vt:lpstr>Question: Best password?</vt:lpstr>
      <vt:lpstr>Scenario: Using passwords</vt:lpstr>
      <vt:lpstr>Scenario: Question</vt:lpstr>
      <vt:lpstr>Scenario: Your response</vt:lpstr>
      <vt:lpstr>Advice: Using passwords</vt:lpstr>
      <vt:lpstr>Conclusion: Using passwords</vt:lpstr>
      <vt:lpstr>End of exercise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Cybersecurity exercise</dc:title>
  <cp:lastModifiedBy>Boyle, Josh MR 2</cp:lastModifiedBy>
  <cp:revision>530</cp:revision>
  <dcterms:created xsi:type="dcterms:W3CDTF">2024-09-17T23:26:14Z</dcterms:created>
  <dcterms:modified xsi:type="dcterms:W3CDTF">2025-06-20T08:04:37Z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BN93289223</vt:lpwstr>
  </property>
  <property fmtid="{D5CDD505-2E9C-101B-9397-08002B2CF9AE}" pid="4" name="Objective-Title">
    <vt:lpwstr>ASD-ACSC Presentation - Harmonised 16x9</vt:lpwstr>
  </property>
  <property fmtid="{D5CDD505-2E9C-101B-9397-08002B2CF9AE}" pid="5" name="Objective-Comment">
    <vt:lpwstr/>
  </property>
  <property fmtid="{D5CDD505-2E9C-101B-9397-08002B2CF9AE}" pid="6" name="Objective-CreationStamp">
    <vt:filetime>2024-11-28T22:21:31Z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2025-02-03T05:10:50Z</vt:filetime>
  </property>
  <property fmtid="{D5CDD505-2E9C-101B-9397-08002B2CF9AE}" pid="11" name="Objective-Owner">
    <vt:lpwstr>Boag, Susanne Ms</vt:lpwstr>
  </property>
  <property fmtid="{D5CDD505-2E9C-101B-9397-08002B2CF9AE}" pid="12" name="Objective-Path">
    <vt:lpwstr>Objective Global Folder - PROD:Statutory Agencies:Australian Signals Directorate:ASD : Australian Signals Directorate:Pre-REDSPICE ASD Structure:ACSC GROUP:PEP - PARTNERSHIPS ENGAGEMENT AND PROGRAMS DIVISION:Ministerial Media &amp; Communications Branch (MMC </vt:lpwstr>
  </property>
  <property fmtid="{D5CDD505-2E9C-101B-9397-08002B2CF9AE}" pid="13" name="Objective-Parent">
    <vt:lpwstr>Templates (Word &amp; PPT)</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i4>3</vt:i4>
  </property>
  <property fmtid="{D5CDD505-2E9C-101B-9397-08002B2CF9AE}" pid="17" name="Objective-VersionComment">
    <vt:lpwstr/>
  </property>
  <property fmtid="{D5CDD505-2E9C-101B-9397-08002B2CF9AE}" pid="18" name="Objective-FileNumber">
    <vt:lpwstr/>
  </property>
  <property fmtid="{D5CDD505-2E9C-101B-9397-08002B2CF9AE}" pid="19" name="Objective-Classification">
    <vt:lpwstr>[Inherited - Protected]</vt:lpwstr>
  </property>
  <property fmtid="{D5CDD505-2E9C-101B-9397-08002B2CF9AE}" pid="20" name="Objective-Caveats">
    <vt:lpwstr/>
  </property>
  <property fmtid="{D5CDD505-2E9C-101B-9397-08002B2CF9AE}" pid="21" name="Objective-Document Type [system]">
    <vt:lpwstr/>
  </property>
  <property fmtid="{D5CDD505-2E9C-101B-9397-08002B2CF9AE}" pid="22" name="Objective-Reason for Security Classification Change [system]">
    <vt:lpwstr/>
  </property>
  <property fmtid="{D5CDD505-2E9C-101B-9397-08002B2CF9AE}" pid="23" name="ContentTypeId">
    <vt:lpwstr>0x0101006824B7F6E302814C8127D1769DAA7DA6</vt:lpwstr>
  </property>
  <property fmtid="{D5CDD505-2E9C-101B-9397-08002B2CF9AE}" pid="24" name="MediaServiceImageTags">
    <vt:lpwstr/>
  </property>
</Properties>
</file>