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revisionInfo.xml" ContentType="application/vnd.ms-powerpoint.revisioninfo+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22"/>
  </p:notesMasterIdLst>
  <p:handoutMasterIdLst>
    <p:handoutMasterId r:id="rId23"/>
  </p:handoutMasterIdLst>
  <p:sldIdLst>
    <p:sldId id="266" r:id="rId5"/>
    <p:sldId id="286" r:id="rId6"/>
    <p:sldId id="265" r:id="rId7"/>
    <p:sldId id="272" r:id="rId8"/>
    <p:sldId id="273" r:id="rId9"/>
    <p:sldId id="281" r:id="rId10"/>
    <p:sldId id="280" r:id="rId11"/>
    <p:sldId id="283" r:id="rId12"/>
    <p:sldId id="282" r:id="rId13"/>
    <p:sldId id="285" r:id="rId14"/>
    <p:sldId id="284" r:id="rId15"/>
    <p:sldId id="275" r:id="rId16"/>
    <p:sldId id="276" r:id="rId17"/>
    <p:sldId id="277" r:id="rId18"/>
    <p:sldId id="278" r:id="rId19"/>
    <p:sldId id="279" r:id="rId20"/>
    <p:sldId id="268" r:id="rId2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87" userDrawn="1">
          <p15:clr>
            <a:srgbClr val="A4A3A4"/>
          </p15:clr>
        </p15:guide>
        <p15:guide id="2" pos="7242" userDrawn="1">
          <p15:clr>
            <a:srgbClr val="A4A3A4"/>
          </p15:clr>
        </p15:guide>
        <p15:guide id="3" pos="438"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CF6FE"/>
    <a:srgbClr val="000000"/>
    <a:srgbClr val="001D44"/>
    <a:srgbClr val="80C58C"/>
    <a:srgbClr val="F58146"/>
    <a:srgbClr val="F50C46"/>
    <a:srgbClr val="E04964"/>
    <a:srgbClr val="4151A3"/>
    <a:srgbClr val="00B5D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79C088F-DAC4-3508-A1DB-D49488E9079B}" v="67" dt="2025-04-29T05:31:24.894"/>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58" d="100"/>
          <a:sy n="158" d="100"/>
        </p:scale>
        <p:origin x="364" y="88"/>
      </p:cViewPr>
      <p:guideLst>
        <p:guide orient="horz" pos="187"/>
        <p:guide pos="7242"/>
        <p:guide pos="438"/>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handoutMaster" Target="handoutMasters/handoutMaster1.xml"/><Relationship Id="rId28" Type="http://schemas.microsoft.com/office/2016/11/relationships/changesInfo" Target="changesInfos/changesInfo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notesMaster" Target="notesMasters/notesMaster1.xml"/><Relationship Id="rId27"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eith, Campbell MR" userId="S::campbell.seith@defence.gov.au::7b94c984-f0e3-4159-8f53-311ff9197c66" providerId="AD" clId="Web-{1F8F274F-45F0-416B-7211-ABC8674F9DB2}"/>
    <pc:docChg chg="modSld">
      <pc:chgData name="Seith, Campbell MR" userId="S::campbell.seith@defence.gov.au::7b94c984-f0e3-4159-8f53-311ff9197c66" providerId="AD" clId="Web-{1F8F274F-45F0-416B-7211-ABC8674F9DB2}" dt="2025-04-22T23:25:16.606" v="0" actId="14100"/>
      <pc:docMkLst>
        <pc:docMk/>
      </pc:docMkLst>
      <pc:sldChg chg="modSp">
        <pc:chgData name="Seith, Campbell MR" userId="S::campbell.seith@defence.gov.au::7b94c984-f0e3-4159-8f53-311ff9197c66" providerId="AD" clId="Web-{1F8F274F-45F0-416B-7211-ABC8674F9DB2}" dt="2025-04-22T23:25:16.606" v="0" actId="14100"/>
        <pc:sldMkLst>
          <pc:docMk/>
          <pc:sldMk cId="3041181174" sldId="266"/>
        </pc:sldMkLst>
        <pc:picChg chg="mod">
          <ac:chgData name="Seith, Campbell MR" userId="S::campbell.seith@defence.gov.au::7b94c984-f0e3-4159-8f53-311ff9197c66" providerId="AD" clId="Web-{1F8F274F-45F0-416B-7211-ABC8674F9DB2}" dt="2025-04-22T23:25:16.606" v="0" actId="14100"/>
          <ac:picMkLst>
            <pc:docMk/>
            <pc:sldMk cId="3041181174" sldId="266"/>
            <ac:picMk id="3" creationId="{DAB0A8D7-3C90-99B8-389D-7EF2BC3A4A3B}"/>
          </ac:picMkLst>
        </pc:picChg>
      </pc:sldChg>
    </pc:docChg>
  </pc:docChgLst>
  <pc:docChgLst>
    <pc:chgData name="Seith, Campbell MR" userId="S::campbell.seith@defence.gov.au::7b94c984-f0e3-4159-8f53-311ff9197c66" providerId="AD" clId="Web-{5A369DE3-881C-933B-4478-9E3C1CB1A00B}"/>
    <pc:docChg chg="addSld delSld modSld">
      <pc:chgData name="Seith, Campbell MR" userId="S::campbell.seith@defence.gov.au::7b94c984-f0e3-4159-8f53-311ff9197c66" providerId="AD" clId="Web-{5A369DE3-881C-933B-4478-9E3C1CB1A00B}" dt="2025-04-22T05:13:12.826" v="3015" actId="20577"/>
      <pc:docMkLst>
        <pc:docMk/>
      </pc:docMkLst>
      <pc:sldChg chg="modSp">
        <pc:chgData name="Seith, Campbell MR" userId="S::campbell.seith@defence.gov.au::7b94c984-f0e3-4159-8f53-311ff9197c66" providerId="AD" clId="Web-{5A369DE3-881C-933B-4478-9E3C1CB1A00B}" dt="2025-04-22T04:26:34.266" v="111" actId="20577"/>
        <pc:sldMkLst>
          <pc:docMk/>
          <pc:sldMk cId="2513936866" sldId="272"/>
        </pc:sldMkLst>
        <pc:spChg chg="mod">
          <ac:chgData name="Seith, Campbell MR" userId="S::campbell.seith@defence.gov.au::7b94c984-f0e3-4159-8f53-311ff9197c66" providerId="AD" clId="Web-{5A369DE3-881C-933B-4478-9E3C1CB1A00B}" dt="2025-04-22T04:26:34.266" v="111" actId="20577"/>
          <ac:spMkLst>
            <pc:docMk/>
            <pc:sldMk cId="2513936866" sldId="272"/>
            <ac:spMk id="21" creationId="{00000000-0000-0000-0000-000000000000}"/>
          </ac:spMkLst>
        </pc:spChg>
        <pc:spChg chg="mod">
          <ac:chgData name="Seith, Campbell MR" userId="S::campbell.seith@defence.gov.au::7b94c984-f0e3-4159-8f53-311ff9197c66" providerId="AD" clId="Web-{5A369DE3-881C-933B-4478-9E3C1CB1A00B}" dt="2025-04-22T04:26:21.719" v="105" actId="20577"/>
          <ac:spMkLst>
            <pc:docMk/>
            <pc:sldMk cId="2513936866" sldId="272"/>
            <ac:spMk id="23" creationId="{00000000-0000-0000-0000-000000000000}"/>
          </ac:spMkLst>
        </pc:spChg>
      </pc:sldChg>
      <pc:sldChg chg="modSp">
        <pc:chgData name="Seith, Campbell MR" userId="S::campbell.seith@defence.gov.au::7b94c984-f0e3-4159-8f53-311ff9197c66" providerId="AD" clId="Web-{5A369DE3-881C-933B-4478-9E3C1CB1A00B}" dt="2025-04-22T04:29:28.692" v="366" actId="20577"/>
        <pc:sldMkLst>
          <pc:docMk/>
          <pc:sldMk cId="3809384499" sldId="273"/>
        </pc:sldMkLst>
        <pc:spChg chg="mod">
          <ac:chgData name="Seith, Campbell MR" userId="S::campbell.seith@defence.gov.au::7b94c984-f0e3-4159-8f53-311ff9197c66" providerId="AD" clId="Web-{5A369DE3-881C-933B-4478-9E3C1CB1A00B}" dt="2025-04-22T04:29:28.692" v="366" actId="20577"/>
          <ac:spMkLst>
            <pc:docMk/>
            <pc:sldMk cId="3809384499" sldId="273"/>
            <ac:spMk id="8" creationId="{00000000-0000-0000-0000-000000000000}"/>
          </ac:spMkLst>
        </pc:spChg>
        <pc:spChg chg="mod">
          <ac:chgData name="Seith, Campbell MR" userId="S::campbell.seith@defence.gov.au::7b94c984-f0e3-4159-8f53-311ff9197c66" providerId="AD" clId="Web-{5A369DE3-881C-933B-4478-9E3C1CB1A00B}" dt="2025-04-22T04:25:31.656" v="7" actId="20577"/>
          <ac:spMkLst>
            <pc:docMk/>
            <pc:sldMk cId="3809384499" sldId="273"/>
            <ac:spMk id="21" creationId="{00000000-0000-0000-0000-000000000000}"/>
          </ac:spMkLst>
        </pc:spChg>
        <pc:spChg chg="mod">
          <ac:chgData name="Seith, Campbell MR" userId="S::campbell.seith@defence.gov.au::7b94c984-f0e3-4159-8f53-311ff9197c66" providerId="AD" clId="Web-{5A369DE3-881C-933B-4478-9E3C1CB1A00B}" dt="2025-04-22T04:26:41.095" v="112" actId="20577"/>
          <ac:spMkLst>
            <pc:docMk/>
            <pc:sldMk cId="3809384499" sldId="273"/>
            <ac:spMk id="23" creationId="{00000000-0000-0000-0000-000000000000}"/>
          </ac:spMkLst>
        </pc:spChg>
      </pc:sldChg>
      <pc:sldChg chg="del">
        <pc:chgData name="Seith, Campbell MR" userId="S::campbell.seith@defence.gov.au::7b94c984-f0e3-4159-8f53-311ff9197c66" providerId="AD" clId="Web-{5A369DE3-881C-933B-4478-9E3C1CB1A00B}" dt="2025-04-22T04:42:17.740" v="1302"/>
        <pc:sldMkLst>
          <pc:docMk/>
          <pc:sldMk cId="3232769349" sldId="274"/>
        </pc:sldMkLst>
      </pc:sldChg>
      <pc:sldChg chg="modSp">
        <pc:chgData name="Seith, Campbell MR" userId="S::campbell.seith@defence.gov.au::7b94c984-f0e3-4159-8f53-311ff9197c66" providerId="AD" clId="Web-{5A369DE3-881C-933B-4478-9E3C1CB1A00B}" dt="2025-04-22T04:47:15.887" v="1767" actId="20577"/>
        <pc:sldMkLst>
          <pc:docMk/>
          <pc:sldMk cId="856666071" sldId="275"/>
        </pc:sldMkLst>
        <pc:spChg chg="mod">
          <ac:chgData name="Seith, Campbell MR" userId="S::campbell.seith@defence.gov.au::7b94c984-f0e3-4159-8f53-311ff9197c66" providerId="AD" clId="Web-{5A369DE3-881C-933B-4478-9E3C1CB1A00B}" dt="2025-04-22T04:42:49.240" v="1318" actId="20577"/>
          <ac:spMkLst>
            <pc:docMk/>
            <pc:sldMk cId="856666071" sldId="275"/>
            <ac:spMk id="21" creationId="{00000000-0000-0000-0000-000000000000}"/>
          </ac:spMkLst>
        </pc:spChg>
        <pc:spChg chg="mod">
          <ac:chgData name="Seith, Campbell MR" userId="S::campbell.seith@defence.gov.au::7b94c984-f0e3-4159-8f53-311ff9197c66" providerId="AD" clId="Web-{5A369DE3-881C-933B-4478-9E3C1CB1A00B}" dt="2025-04-22T04:46:18.604" v="1637" actId="20577"/>
          <ac:spMkLst>
            <pc:docMk/>
            <pc:sldMk cId="856666071" sldId="275"/>
            <ac:spMk id="23" creationId="{00000000-0000-0000-0000-000000000000}"/>
          </ac:spMkLst>
        </pc:spChg>
        <pc:spChg chg="mod">
          <ac:chgData name="Seith, Campbell MR" userId="S::campbell.seith@defence.gov.au::7b94c984-f0e3-4159-8f53-311ff9197c66" providerId="AD" clId="Web-{5A369DE3-881C-933B-4478-9E3C1CB1A00B}" dt="2025-04-22T04:47:15.887" v="1767" actId="20577"/>
          <ac:spMkLst>
            <pc:docMk/>
            <pc:sldMk cId="856666071" sldId="275"/>
            <ac:spMk id="24" creationId="{00000000-0000-0000-0000-000000000000}"/>
          </ac:spMkLst>
        </pc:spChg>
      </pc:sldChg>
      <pc:sldChg chg="addSp modSp">
        <pc:chgData name="Seith, Campbell MR" userId="S::campbell.seith@defence.gov.au::7b94c984-f0e3-4159-8f53-311ff9197c66" providerId="AD" clId="Web-{5A369DE3-881C-933B-4478-9E3C1CB1A00B}" dt="2025-04-22T04:49:28.639" v="1834"/>
        <pc:sldMkLst>
          <pc:docMk/>
          <pc:sldMk cId="2744350947" sldId="276"/>
        </pc:sldMkLst>
        <pc:spChg chg="add mod">
          <ac:chgData name="Seith, Campbell MR" userId="S::campbell.seith@defence.gov.au::7b94c984-f0e3-4159-8f53-311ff9197c66" providerId="AD" clId="Web-{5A369DE3-881C-933B-4478-9E3C1CB1A00B}" dt="2025-04-22T04:49:28.639" v="1834"/>
          <ac:spMkLst>
            <pc:docMk/>
            <pc:sldMk cId="2744350947" sldId="276"/>
            <ac:spMk id="3" creationId="{6D75A543-EE39-3829-B842-12C4AE1865DD}"/>
          </ac:spMkLst>
        </pc:spChg>
        <pc:spChg chg="mod">
          <ac:chgData name="Seith, Campbell MR" userId="S::campbell.seith@defence.gov.au::7b94c984-f0e3-4159-8f53-311ff9197c66" providerId="AD" clId="Web-{5A369DE3-881C-933B-4478-9E3C1CB1A00B}" dt="2025-04-22T04:48:38.888" v="1833" actId="20577"/>
          <ac:spMkLst>
            <pc:docMk/>
            <pc:sldMk cId="2744350947" sldId="276"/>
            <ac:spMk id="9" creationId="{00000000-0000-0000-0000-000000000000}"/>
          </ac:spMkLst>
        </pc:spChg>
      </pc:sldChg>
      <pc:sldChg chg="modSp">
        <pc:chgData name="Seith, Campbell MR" userId="S::campbell.seith@defence.gov.au::7b94c984-f0e3-4159-8f53-311ff9197c66" providerId="AD" clId="Web-{5A369DE3-881C-933B-4478-9E3C1CB1A00B}" dt="2025-04-22T04:59:23.074" v="2392" actId="20577"/>
        <pc:sldMkLst>
          <pc:docMk/>
          <pc:sldMk cId="2542048907" sldId="277"/>
        </pc:sldMkLst>
        <pc:spChg chg="mod">
          <ac:chgData name="Seith, Campbell MR" userId="S::campbell.seith@defence.gov.au::7b94c984-f0e3-4159-8f53-311ff9197c66" providerId="AD" clId="Web-{5A369DE3-881C-933B-4478-9E3C1CB1A00B}" dt="2025-04-22T04:50:57.751" v="1999" actId="20577"/>
          <ac:spMkLst>
            <pc:docMk/>
            <pc:sldMk cId="2542048907" sldId="277"/>
            <ac:spMk id="9" creationId="{00000000-0000-0000-0000-000000000000}"/>
          </ac:spMkLst>
        </pc:spChg>
        <pc:spChg chg="mod">
          <ac:chgData name="Seith, Campbell MR" userId="S::campbell.seith@defence.gov.au::7b94c984-f0e3-4159-8f53-311ff9197c66" providerId="AD" clId="Web-{5A369DE3-881C-933B-4478-9E3C1CB1A00B}" dt="2025-04-22T04:59:23.074" v="2392" actId="20577"/>
          <ac:spMkLst>
            <pc:docMk/>
            <pc:sldMk cId="2542048907" sldId="277"/>
            <ac:spMk id="24" creationId="{00000000-0000-0000-0000-000000000000}"/>
          </ac:spMkLst>
        </pc:spChg>
      </pc:sldChg>
      <pc:sldChg chg="modSp">
        <pc:chgData name="Seith, Campbell MR" userId="S::campbell.seith@defence.gov.au::7b94c984-f0e3-4159-8f53-311ff9197c66" providerId="AD" clId="Web-{5A369DE3-881C-933B-4478-9E3C1CB1A00B}" dt="2025-04-22T05:02:54.032" v="2677" actId="20577"/>
        <pc:sldMkLst>
          <pc:docMk/>
          <pc:sldMk cId="2613135744" sldId="278"/>
        </pc:sldMkLst>
        <pc:spChg chg="mod">
          <ac:chgData name="Seith, Campbell MR" userId="S::campbell.seith@defence.gov.au::7b94c984-f0e3-4159-8f53-311ff9197c66" providerId="AD" clId="Web-{5A369DE3-881C-933B-4478-9E3C1CB1A00B}" dt="2025-04-22T04:59:43.449" v="2420" actId="20577"/>
          <ac:spMkLst>
            <pc:docMk/>
            <pc:sldMk cId="2613135744" sldId="278"/>
            <ac:spMk id="21" creationId="{00000000-0000-0000-0000-000000000000}"/>
          </ac:spMkLst>
        </pc:spChg>
        <pc:spChg chg="mod">
          <ac:chgData name="Seith, Campbell MR" userId="S::campbell.seith@defence.gov.au::7b94c984-f0e3-4159-8f53-311ff9197c66" providerId="AD" clId="Web-{5A369DE3-881C-933B-4478-9E3C1CB1A00B}" dt="2025-04-22T05:02:54.032" v="2677" actId="20577"/>
          <ac:spMkLst>
            <pc:docMk/>
            <pc:sldMk cId="2613135744" sldId="278"/>
            <ac:spMk id="23" creationId="{00000000-0000-0000-0000-000000000000}"/>
          </ac:spMkLst>
        </pc:spChg>
      </pc:sldChg>
      <pc:sldChg chg="modSp">
        <pc:chgData name="Seith, Campbell MR" userId="S::campbell.seith@defence.gov.au::7b94c984-f0e3-4159-8f53-311ff9197c66" providerId="AD" clId="Web-{5A369DE3-881C-933B-4478-9E3C1CB1A00B}" dt="2025-04-22T05:13:12.826" v="3015" actId="20577"/>
        <pc:sldMkLst>
          <pc:docMk/>
          <pc:sldMk cId="2504219577" sldId="279"/>
        </pc:sldMkLst>
        <pc:spChg chg="mod">
          <ac:chgData name="Seith, Campbell MR" userId="S::campbell.seith@defence.gov.au::7b94c984-f0e3-4159-8f53-311ff9197c66" providerId="AD" clId="Web-{5A369DE3-881C-933B-4478-9E3C1CB1A00B}" dt="2025-04-22T05:03:39.126" v="2694" actId="20577"/>
          <ac:spMkLst>
            <pc:docMk/>
            <pc:sldMk cId="2504219577" sldId="279"/>
            <ac:spMk id="21" creationId="{00000000-0000-0000-0000-000000000000}"/>
          </ac:spMkLst>
        </pc:spChg>
        <pc:spChg chg="mod">
          <ac:chgData name="Seith, Campbell MR" userId="S::campbell.seith@defence.gov.au::7b94c984-f0e3-4159-8f53-311ff9197c66" providerId="AD" clId="Web-{5A369DE3-881C-933B-4478-9E3C1CB1A00B}" dt="2025-04-22T05:13:12.826" v="3015" actId="20577"/>
          <ac:spMkLst>
            <pc:docMk/>
            <pc:sldMk cId="2504219577" sldId="279"/>
            <ac:spMk id="23" creationId="{00000000-0000-0000-0000-000000000000}"/>
          </ac:spMkLst>
        </pc:spChg>
      </pc:sldChg>
      <pc:sldChg chg="modSp add replId">
        <pc:chgData name="Seith, Campbell MR" userId="S::campbell.seith@defence.gov.au::7b94c984-f0e3-4159-8f53-311ff9197c66" providerId="AD" clId="Web-{5A369DE3-881C-933B-4478-9E3C1CB1A00B}" dt="2025-04-22T04:32:29.633" v="722" actId="20577"/>
        <pc:sldMkLst>
          <pc:docMk/>
          <pc:sldMk cId="932715613" sldId="280"/>
        </pc:sldMkLst>
        <pc:spChg chg="mod">
          <ac:chgData name="Seith, Campbell MR" userId="S::campbell.seith@defence.gov.au::7b94c984-f0e3-4159-8f53-311ff9197c66" providerId="AD" clId="Web-{5A369DE3-881C-933B-4478-9E3C1CB1A00B}" dt="2025-04-22T04:32:09.258" v="719" actId="20577"/>
          <ac:spMkLst>
            <pc:docMk/>
            <pc:sldMk cId="932715613" sldId="280"/>
            <ac:spMk id="8" creationId="{79A1EE22-4FAF-CD78-75F2-6E472CEA8F98}"/>
          </ac:spMkLst>
        </pc:spChg>
        <pc:spChg chg="mod">
          <ac:chgData name="Seith, Campbell MR" userId="S::campbell.seith@defence.gov.au::7b94c984-f0e3-4159-8f53-311ff9197c66" providerId="AD" clId="Web-{5A369DE3-881C-933B-4478-9E3C1CB1A00B}" dt="2025-04-22T04:32:29.633" v="722" actId="20577"/>
          <ac:spMkLst>
            <pc:docMk/>
            <pc:sldMk cId="932715613" sldId="280"/>
            <ac:spMk id="21" creationId="{2A904145-ED2D-747F-CA98-6A9ADF952D43}"/>
          </ac:spMkLst>
        </pc:spChg>
        <pc:spChg chg="mod">
          <ac:chgData name="Seith, Campbell MR" userId="S::campbell.seith@defence.gov.au::7b94c984-f0e3-4159-8f53-311ff9197c66" providerId="AD" clId="Web-{5A369DE3-881C-933B-4478-9E3C1CB1A00B}" dt="2025-04-22T04:30:39.131" v="403" actId="20577"/>
          <ac:spMkLst>
            <pc:docMk/>
            <pc:sldMk cId="932715613" sldId="280"/>
            <ac:spMk id="23" creationId="{F173E4EE-D0CC-0900-BB8E-38E58EFCD23D}"/>
          </ac:spMkLst>
        </pc:spChg>
      </pc:sldChg>
      <pc:sldChg chg="modSp add replId">
        <pc:chgData name="Seith, Campbell MR" userId="S::campbell.seith@defence.gov.au::7b94c984-f0e3-4159-8f53-311ff9197c66" providerId="AD" clId="Web-{5A369DE3-881C-933B-4478-9E3C1CB1A00B}" dt="2025-04-22T04:30:23.521" v="402" actId="20577"/>
        <pc:sldMkLst>
          <pc:docMk/>
          <pc:sldMk cId="807794353" sldId="281"/>
        </pc:sldMkLst>
        <pc:spChg chg="mod">
          <ac:chgData name="Seith, Campbell MR" userId="S::campbell.seith@defence.gov.au::7b94c984-f0e3-4159-8f53-311ff9197c66" providerId="AD" clId="Web-{5A369DE3-881C-933B-4478-9E3C1CB1A00B}" dt="2025-04-22T04:30:00.896" v="370" actId="20577"/>
          <ac:spMkLst>
            <pc:docMk/>
            <pc:sldMk cId="807794353" sldId="281"/>
            <ac:spMk id="21" creationId="{23C265FC-C599-8B37-6F28-DA4F1E6D4350}"/>
          </ac:spMkLst>
        </pc:spChg>
        <pc:spChg chg="mod">
          <ac:chgData name="Seith, Campbell MR" userId="S::campbell.seith@defence.gov.au::7b94c984-f0e3-4159-8f53-311ff9197c66" providerId="AD" clId="Web-{5A369DE3-881C-933B-4478-9E3C1CB1A00B}" dt="2025-04-22T04:30:23.521" v="402" actId="20577"/>
          <ac:spMkLst>
            <pc:docMk/>
            <pc:sldMk cId="807794353" sldId="281"/>
            <ac:spMk id="23" creationId="{997D94FA-0688-E051-5ACD-2EE93C45289A}"/>
          </ac:spMkLst>
        </pc:spChg>
      </pc:sldChg>
      <pc:sldChg chg="modSp add replId">
        <pc:chgData name="Seith, Campbell MR" userId="S::campbell.seith@defence.gov.au::7b94c984-f0e3-4159-8f53-311ff9197c66" providerId="AD" clId="Web-{5A369DE3-881C-933B-4478-9E3C1CB1A00B}" dt="2025-04-22T04:38:06.766" v="1192" actId="20577"/>
        <pc:sldMkLst>
          <pc:docMk/>
          <pc:sldMk cId="3319256011" sldId="282"/>
        </pc:sldMkLst>
        <pc:spChg chg="mod">
          <ac:chgData name="Seith, Campbell MR" userId="S::campbell.seith@defence.gov.au::7b94c984-f0e3-4159-8f53-311ff9197c66" providerId="AD" clId="Web-{5A369DE3-881C-933B-4478-9E3C1CB1A00B}" dt="2025-04-22T04:38:06.766" v="1192" actId="20577"/>
          <ac:spMkLst>
            <pc:docMk/>
            <pc:sldMk cId="3319256011" sldId="282"/>
            <ac:spMk id="8" creationId="{94F2F601-02B6-B840-77FF-60428324E409}"/>
          </ac:spMkLst>
        </pc:spChg>
        <pc:spChg chg="mod">
          <ac:chgData name="Seith, Campbell MR" userId="S::campbell.seith@defence.gov.au::7b94c984-f0e3-4159-8f53-311ff9197c66" providerId="AD" clId="Web-{5A369DE3-881C-933B-4478-9E3C1CB1A00B}" dt="2025-04-22T04:32:58.368" v="732" actId="20577"/>
          <ac:spMkLst>
            <pc:docMk/>
            <pc:sldMk cId="3319256011" sldId="282"/>
            <ac:spMk id="21" creationId="{BC2B91E2-7805-7544-07F5-4DA2115C3EA2}"/>
          </ac:spMkLst>
        </pc:spChg>
        <pc:spChg chg="mod">
          <ac:chgData name="Seith, Campbell MR" userId="S::campbell.seith@defence.gov.au::7b94c984-f0e3-4159-8f53-311ff9197c66" providerId="AD" clId="Web-{5A369DE3-881C-933B-4478-9E3C1CB1A00B}" dt="2025-04-22T04:33:08.540" v="733" actId="20577"/>
          <ac:spMkLst>
            <pc:docMk/>
            <pc:sldMk cId="3319256011" sldId="282"/>
            <ac:spMk id="23" creationId="{B1B9E2B0-F890-2376-2A6E-F3649AFACD24}"/>
          </ac:spMkLst>
        </pc:spChg>
      </pc:sldChg>
      <pc:sldChg chg="modSp add replId">
        <pc:chgData name="Seith, Campbell MR" userId="S::campbell.seith@defence.gov.au::7b94c984-f0e3-4159-8f53-311ff9197c66" providerId="AD" clId="Web-{5A369DE3-881C-933B-4478-9E3C1CB1A00B}" dt="2025-04-22T04:32:44.306" v="727" actId="20577"/>
        <pc:sldMkLst>
          <pc:docMk/>
          <pc:sldMk cId="952470794" sldId="283"/>
        </pc:sldMkLst>
        <pc:spChg chg="mod">
          <ac:chgData name="Seith, Campbell MR" userId="S::campbell.seith@defence.gov.au::7b94c984-f0e3-4159-8f53-311ff9197c66" providerId="AD" clId="Web-{5A369DE3-881C-933B-4478-9E3C1CB1A00B}" dt="2025-04-22T04:32:36.290" v="726" actId="20577"/>
          <ac:spMkLst>
            <pc:docMk/>
            <pc:sldMk cId="952470794" sldId="283"/>
            <ac:spMk id="21" creationId="{A7E19446-0EC8-D1AC-7807-682CD960B8F0}"/>
          </ac:spMkLst>
        </pc:spChg>
        <pc:spChg chg="mod">
          <ac:chgData name="Seith, Campbell MR" userId="S::campbell.seith@defence.gov.au::7b94c984-f0e3-4159-8f53-311ff9197c66" providerId="AD" clId="Web-{5A369DE3-881C-933B-4478-9E3C1CB1A00B}" dt="2025-04-22T04:32:44.306" v="727" actId="20577"/>
          <ac:spMkLst>
            <pc:docMk/>
            <pc:sldMk cId="952470794" sldId="283"/>
            <ac:spMk id="23" creationId="{74764ADC-821C-C440-3A5A-3EB0C33440A5}"/>
          </ac:spMkLst>
        </pc:spChg>
      </pc:sldChg>
      <pc:sldChg chg="modSp add replId">
        <pc:chgData name="Seith, Campbell MR" userId="S::campbell.seith@defence.gov.au::7b94c984-f0e3-4159-8f53-311ff9197c66" providerId="AD" clId="Web-{5A369DE3-881C-933B-4478-9E3C1CB1A00B}" dt="2025-04-22T04:40:02.643" v="1301" actId="20577"/>
        <pc:sldMkLst>
          <pc:docMk/>
          <pc:sldMk cId="3683850526" sldId="284"/>
        </pc:sldMkLst>
        <pc:spChg chg="mod">
          <ac:chgData name="Seith, Campbell MR" userId="S::campbell.seith@defence.gov.au::7b94c984-f0e3-4159-8f53-311ff9197c66" providerId="AD" clId="Web-{5A369DE3-881C-933B-4478-9E3C1CB1A00B}" dt="2025-04-22T04:40:02.643" v="1301" actId="20577"/>
          <ac:spMkLst>
            <pc:docMk/>
            <pc:sldMk cId="3683850526" sldId="284"/>
            <ac:spMk id="8" creationId="{BD34667F-7604-5354-8B85-1A69BE99D082}"/>
          </ac:spMkLst>
        </pc:spChg>
        <pc:spChg chg="mod">
          <ac:chgData name="Seith, Campbell MR" userId="S::campbell.seith@defence.gov.au::7b94c984-f0e3-4159-8f53-311ff9197c66" providerId="AD" clId="Web-{5A369DE3-881C-933B-4478-9E3C1CB1A00B}" dt="2025-04-22T04:39:16.970" v="1208" actId="20577"/>
          <ac:spMkLst>
            <pc:docMk/>
            <pc:sldMk cId="3683850526" sldId="284"/>
            <ac:spMk id="21" creationId="{337F53A6-9C12-191F-2BC3-C840183E26B5}"/>
          </ac:spMkLst>
        </pc:spChg>
        <pc:spChg chg="mod">
          <ac:chgData name="Seith, Campbell MR" userId="S::campbell.seith@defence.gov.au::7b94c984-f0e3-4159-8f53-311ff9197c66" providerId="AD" clId="Web-{5A369DE3-881C-933B-4478-9E3C1CB1A00B}" dt="2025-04-22T04:39:11.408" v="1206" actId="20577"/>
          <ac:spMkLst>
            <pc:docMk/>
            <pc:sldMk cId="3683850526" sldId="284"/>
            <ac:spMk id="23" creationId="{EC165234-4734-1986-819D-9AAA1D4B525E}"/>
          </ac:spMkLst>
        </pc:spChg>
      </pc:sldChg>
      <pc:sldChg chg="modSp add replId">
        <pc:chgData name="Seith, Campbell MR" userId="S::campbell.seith@defence.gov.au::7b94c984-f0e3-4159-8f53-311ff9197c66" providerId="AD" clId="Web-{5A369DE3-881C-933B-4478-9E3C1CB1A00B}" dt="2025-04-22T04:38:56.517" v="1205" actId="20577"/>
        <pc:sldMkLst>
          <pc:docMk/>
          <pc:sldMk cId="4208900823" sldId="285"/>
        </pc:sldMkLst>
        <pc:spChg chg="mod">
          <ac:chgData name="Seith, Campbell MR" userId="S::campbell.seith@defence.gov.au::7b94c984-f0e3-4159-8f53-311ff9197c66" providerId="AD" clId="Web-{5A369DE3-881C-933B-4478-9E3C1CB1A00B}" dt="2025-04-22T04:38:31.079" v="1195" actId="20577"/>
          <ac:spMkLst>
            <pc:docMk/>
            <pc:sldMk cId="4208900823" sldId="285"/>
            <ac:spMk id="21" creationId="{E82594CB-BB18-FFB8-79D0-70559AC696B3}"/>
          </ac:spMkLst>
        </pc:spChg>
        <pc:spChg chg="mod">
          <ac:chgData name="Seith, Campbell MR" userId="S::campbell.seith@defence.gov.au::7b94c984-f0e3-4159-8f53-311ff9197c66" providerId="AD" clId="Web-{5A369DE3-881C-933B-4478-9E3C1CB1A00B}" dt="2025-04-22T04:38:56.517" v="1205" actId="20577"/>
          <ac:spMkLst>
            <pc:docMk/>
            <pc:sldMk cId="4208900823" sldId="285"/>
            <ac:spMk id="23" creationId="{5A7A6D22-66D1-351C-3010-E1CA400121AA}"/>
          </ac:spMkLst>
        </pc:spChg>
      </pc:sldChg>
    </pc:docChg>
  </pc:docChgLst>
  <pc:docChgLst>
    <pc:chgData name="Seith, Campbell MR" userId="S::campbell.seith@defence.gov.au::7b94c984-f0e3-4159-8f53-311ff9197c66" providerId="AD" clId="Web-{CB9B158B-3EBB-FE24-25FB-1C3546217756}"/>
    <pc:docChg chg="modSld">
      <pc:chgData name="Seith, Campbell MR" userId="S::campbell.seith@defence.gov.au::7b94c984-f0e3-4159-8f53-311ff9197c66" providerId="AD" clId="Web-{CB9B158B-3EBB-FE24-25FB-1C3546217756}" dt="2025-04-22T05:24:19.358" v="501"/>
      <pc:docMkLst>
        <pc:docMk/>
      </pc:docMkLst>
      <pc:sldChg chg="modSp">
        <pc:chgData name="Seith, Campbell MR" userId="S::campbell.seith@defence.gov.au::7b94c984-f0e3-4159-8f53-311ff9197c66" providerId="AD" clId="Web-{CB9B158B-3EBB-FE24-25FB-1C3546217756}" dt="2025-04-22T04:20:12.052" v="497" actId="20577"/>
        <pc:sldMkLst>
          <pc:docMk/>
          <pc:sldMk cId="3470091478" sldId="265"/>
        </pc:sldMkLst>
        <pc:spChg chg="mod">
          <ac:chgData name="Seith, Campbell MR" userId="S::campbell.seith@defence.gov.au::7b94c984-f0e3-4159-8f53-311ff9197c66" providerId="AD" clId="Web-{CB9B158B-3EBB-FE24-25FB-1C3546217756}" dt="2025-04-22T04:16:11.295" v="224" actId="20577"/>
          <ac:spMkLst>
            <pc:docMk/>
            <pc:sldMk cId="3470091478" sldId="265"/>
            <ac:spMk id="21" creationId="{00000000-0000-0000-0000-000000000000}"/>
          </ac:spMkLst>
        </pc:spChg>
        <pc:spChg chg="mod">
          <ac:chgData name="Seith, Campbell MR" userId="S::campbell.seith@defence.gov.au::7b94c984-f0e3-4159-8f53-311ff9197c66" providerId="AD" clId="Web-{CB9B158B-3EBB-FE24-25FB-1C3546217756}" dt="2025-04-22T04:18:40.643" v="355" actId="20577"/>
          <ac:spMkLst>
            <pc:docMk/>
            <pc:sldMk cId="3470091478" sldId="265"/>
            <ac:spMk id="23" creationId="{00000000-0000-0000-0000-000000000000}"/>
          </ac:spMkLst>
        </pc:spChg>
        <pc:spChg chg="mod">
          <ac:chgData name="Seith, Campbell MR" userId="S::campbell.seith@defence.gov.au::7b94c984-f0e3-4159-8f53-311ff9197c66" providerId="AD" clId="Web-{CB9B158B-3EBB-FE24-25FB-1C3546217756}" dt="2025-04-22T04:20:12.052" v="497" actId="20577"/>
          <ac:spMkLst>
            <pc:docMk/>
            <pc:sldMk cId="3470091478" sldId="265"/>
            <ac:spMk id="24" creationId="{00000000-0000-0000-0000-000000000000}"/>
          </ac:spMkLst>
        </pc:spChg>
      </pc:sldChg>
      <pc:sldChg chg="addSp delSp modSp">
        <pc:chgData name="Seith, Campbell MR" userId="S::campbell.seith@defence.gov.au::7b94c984-f0e3-4159-8f53-311ff9197c66" providerId="AD" clId="Web-{CB9B158B-3EBB-FE24-25FB-1C3546217756}" dt="2025-04-22T05:24:19.358" v="501"/>
        <pc:sldMkLst>
          <pc:docMk/>
          <pc:sldMk cId="3041181174" sldId="266"/>
        </pc:sldMkLst>
        <pc:spChg chg="del">
          <ac:chgData name="Seith, Campbell MR" userId="S::campbell.seith@defence.gov.au::7b94c984-f0e3-4159-8f53-311ff9197c66" providerId="AD" clId="Web-{CB9B158B-3EBB-FE24-25FB-1C3546217756}" dt="2025-04-22T05:24:03.311" v="498"/>
          <ac:spMkLst>
            <pc:docMk/>
            <pc:sldMk cId="3041181174" sldId="266"/>
            <ac:spMk id="2" creationId="{00000000-0000-0000-0000-000000000000}"/>
          </ac:spMkLst>
        </pc:spChg>
        <pc:spChg chg="mod">
          <ac:chgData name="Seith, Campbell MR" userId="S::campbell.seith@defence.gov.au::7b94c984-f0e3-4159-8f53-311ff9197c66" providerId="AD" clId="Web-{CB9B158B-3EBB-FE24-25FB-1C3546217756}" dt="2025-04-22T03:39:02.235" v="15" actId="20577"/>
          <ac:spMkLst>
            <pc:docMk/>
            <pc:sldMk cId="3041181174" sldId="266"/>
            <ac:spMk id="13" creationId="{00000000-0000-0000-0000-000000000000}"/>
          </ac:spMkLst>
        </pc:spChg>
        <pc:picChg chg="add mod">
          <ac:chgData name="Seith, Campbell MR" userId="S::campbell.seith@defence.gov.au::7b94c984-f0e3-4159-8f53-311ff9197c66" providerId="AD" clId="Web-{CB9B158B-3EBB-FE24-25FB-1C3546217756}" dt="2025-04-22T05:24:19.358" v="501"/>
          <ac:picMkLst>
            <pc:docMk/>
            <pc:sldMk cId="3041181174" sldId="266"/>
            <ac:picMk id="3" creationId="{DAB0A8D7-3C90-99B8-389D-7EF2BC3A4A3B}"/>
          </ac:picMkLst>
        </pc:picChg>
      </pc:sldChg>
      <pc:sldChg chg="addSp delSp modSp">
        <pc:chgData name="Seith, Campbell MR" userId="S::campbell.seith@defence.gov.au::7b94c984-f0e3-4159-8f53-311ff9197c66" providerId="AD" clId="Web-{CB9B158B-3EBB-FE24-25FB-1C3546217756}" dt="2025-04-22T04:15:32.294" v="210" actId="20577"/>
        <pc:sldMkLst>
          <pc:docMk/>
          <pc:sldMk cId="254698354" sldId="270"/>
        </pc:sldMkLst>
        <pc:spChg chg="del mod">
          <ac:chgData name="Seith, Campbell MR" userId="S::campbell.seith@defence.gov.au::7b94c984-f0e3-4159-8f53-311ff9197c66" providerId="AD" clId="Web-{CB9B158B-3EBB-FE24-25FB-1C3546217756}" dt="2025-04-22T04:15:10.591" v="203"/>
          <ac:spMkLst>
            <pc:docMk/>
            <pc:sldMk cId="254698354" sldId="270"/>
            <ac:spMk id="3" creationId="{00000000-0000-0000-0000-000000000000}"/>
          </ac:spMkLst>
        </pc:spChg>
        <pc:spChg chg="add mod">
          <ac:chgData name="Seith, Campbell MR" userId="S::campbell.seith@defence.gov.au::7b94c984-f0e3-4159-8f53-311ff9197c66" providerId="AD" clId="Web-{CB9B158B-3EBB-FE24-25FB-1C3546217756}" dt="2025-04-22T04:15:32.294" v="210" actId="20577"/>
          <ac:spMkLst>
            <pc:docMk/>
            <pc:sldMk cId="254698354" sldId="270"/>
            <ac:spMk id="4" creationId="{614C98B5-DBF3-D0A3-BA46-F14BD6E0C311}"/>
          </ac:spMkLst>
        </pc:spChg>
      </pc:sldChg>
    </pc:docChg>
  </pc:docChgLst>
  <pc:docChgLst>
    <pc:chgData name="Boyle, Josh MR 2" userId="S::josh.boyle2@defence.gov.au::0c723b92-23be-49c8-bcb6-0bf5ff9aa284" providerId="AD" clId="Web-{279C088F-DAC4-3508-A1DB-D49488E9079B}"/>
    <pc:docChg chg="modSld">
      <pc:chgData name="Boyle, Josh MR 2" userId="S::josh.boyle2@defence.gov.au::0c723b92-23be-49c8-bcb6-0bf5ff9aa284" providerId="AD" clId="Web-{279C088F-DAC4-3508-A1DB-D49488E9079B}" dt="2025-04-29T05:31:24.894" v="68" actId="20577"/>
      <pc:docMkLst>
        <pc:docMk/>
      </pc:docMkLst>
      <pc:sldChg chg="modSp">
        <pc:chgData name="Boyle, Josh MR 2" userId="S::josh.boyle2@defence.gov.au::0c723b92-23be-49c8-bcb6-0bf5ff9aa284" providerId="AD" clId="Web-{279C088F-DAC4-3508-A1DB-D49488E9079B}" dt="2025-04-29T05:21:29.943" v="22" actId="20577"/>
        <pc:sldMkLst>
          <pc:docMk/>
          <pc:sldMk cId="3470091478" sldId="265"/>
        </pc:sldMkLst>
        <pc:spChg chg="mod">
          <ac:chgData name="Boyle, Josh MR 2" userId="S::josh.boyle2@defence.gov.au::0c723b92-23be-49c8-bcb6-0bf5ff9aa284" providerId="AD" clId="Web-{279C088F-DAC4-3508-A1DB-D49488E9079B}" dt="2025-04-29T05:21:29.943" v="22" actId="20577"/>
          <ac:spMkLst>
            <pc:docMk/>
            <pc:sldMk cId="3470091478" sldId="265"/>
            <ac:spMk id="24" creationId="{00000000-0000-0000-0000-000000000000}"/>
          </ac:spMkLst>
        </pc:spChg>
      </pc:sldChg>
      <pc:sldChg chg="modSp">
        <pc:chgData name="Boyle, Josh MR 2" userId="S::josh.boyle2@defence.gov.au::0c723b92-23be-49c8-bcb6-0bf5ff9aa284" providerId="AD" clId="Web-{279C088F-DAC4-3508-A1DB-D49488E9079B}" dt="2025-04-29T05:18:39.221" v="0" actId="20577"/>
        <pc:sldMkLst>
          <pc:docMk/>
          <pc:sldMk cId="3041181174" sldId="266"/>
        </pc:sldMkLst>
        <pc:spChg chg="mod">
          <ac:chgData name="Boyle, Josh MR 2" userId="S::josh.boyle2@defence.gov.au::0c723b92-23be-49c8-bcb6-0bf5ff9aa284" providerId="AD" clId="Web-{279C088F-DAC4-3508-A1DB-D49488E9079B}" dt="2025-04-29T05:18:39.221" v="0" actId="20577"/>
          <ac:spMkLst>
            <pc:docMk/>
            <pc:sldMk cId="3041181174" sldId="266"/>
            <ac:spMk id="12" creationId="{00000000-0000-0000-0000-000000000000}"/>
          </ac:spMkLst>
        </pc:spChg>
      </pc:sldChg>
      <pc:sldChg chg="modSp">
        <pc:chgData name="Boyle, Josh MR 2" userId="S::josh.boyle2@defence.gov.au::0c723b92-23be-49c8-bcb6-0bf5ff9aa284" providerId="AD" clId="Web-{279C088F-DAC4-3508-A1DB-D49488E9079B}" dt="2025-04-29T05:19:16.206" v="10" actId="20577"/>
        <pc:sldMkLst>
          <pc:docMk/>
          <pc:sldMk cId="254698354" sldId="270"/>
        </pc:sldMkLst>
        <pc:spChg chg="mod">
          <ac:chgData name="Boyle, Josh MR 2" userId="S::josh.boyle2@defence.gov.au::0c723b92-23be-49c8-bcb6-0bf5ff9aa284" providerId="AD" clId="Web-{279C088F-DAC4-3508-A1DB-D49488E9079B}" dt="2025-04-29T05:18:48.924" v="5" actId="14100"/>
          <ac:spMkLst>
            <pc:docMk/>
            <pc:sldMk cId="254698354" sldId="270"/>
            <ac:spMk id="2" creationId="{00000000-0000-0000-0000-000000000000}"/>
          </ac:spMkLst>
        </pc:spChg>
        <pc:spChg chg="mod">
          <ac:chgData name="Boyle, Josh MR 2" userId="S::josh.boyle2@defence.gov.au::0c723b92-23be-49c8-bcb6-0bf5ff9aa284" providerId="AD" clId="Web-{279C088F-DAC4-3508-A1DB-D49488E9079B}" dt="2025-04-29T05:19:16.206" v="10" actId="20577"/>
          <ac:spMkLst>
            <pc:docMk/>
            <pc:sldMk cId="254698354" sldId="270"/>
            <ac:spMk id="4" creationId="{614C98B5-DBF3-D0A3-BA46-F14BD6E0C311}"/>
          </ac:spMkLst>
        </pc:spChg>
      </pc:sldChg>
      <pc:sldChg chg="modSp">
        <pc:chgData name="Boyle, Josh MR 2" userId="S::josh.boyle2@defence.gov.au::0c723b92-23be-49c8-bcb6-0bf5ff9aa284" providerId="AD" clId="Web-{279C088F-DAC4-3508-A1DB-D49488E9079B}" dt="2025-04-29T05:28:18.203" v="66" actId="20577"/>
        <pc:sldMkLst>
          <pc:docMk/>
          <pc:sldMk cId="856666071" sldId="275"/>
        </pc:sldMkLst>
        <pc:spChg chg="mod">
          <ac:chgData name="Boyle, Josh MR 2" userId="S::josh.boyle2@defence.gov.au::0c723b92-23be-49c8-bcb6-0bf5ff9aa284" providerId="AD" clId="Web-{279C088F-DAC4-3508-A1DB-D49488E9079B}" dt="2025-04-29T05:27:30.905" v="56" actId="20577"/>
          <ac:spMkLst>
            <pc:docMk/>
            <pc:sldMk cId="856666071" sldId="275"/>
            <ac:spMk id="23" creationId="{00000000-0000-0000-0000-000000000000}"/>
          </ac:spMkLst>
        </pc:spChg>
        <pc:spChg chg="mod">
          <ac:chgData name="Boyle, Josh MR 2" userId="S::josh.boyle2@defence.gov.au::0c723b92-23be-49c8-bcb6-0bf5ff9aa284" providerId="AD" clId="Web-{279C088F-DAC4-3508-A1DB-D49488E9079B}" dt="2025-04-29T05:28:18.203" v="66" actId="20577"/>
          <ac:spMkLst>
            <pc:docMk/>
            <pc:sldMk cId="856666071" sldId="275"/>
            <ac:spMk id="24" creationId="{00000000-0000-0000-0000-000000000000}"/>
          </ac:spMkLst>
        </pc:spChg>
      </pc:sldChg>
      <pc:sldChg chg="modSp">
        <pc:chgData name="Boyle, Josh MR 2" userId="S::josh.boyle2@defence.gov.au::0c723b92-23be-49c8-bcb6-0bf5ff9aa284" providerId="AD" clId="Web-{279C088F-DAC4-3508-A1DB-D49488E9079B}" dt="2025-04-29T05:20:29.567" v="20" actId="20577"/>
        <pc:sldMkLst>
          <pc:docMk/>
          <pc:sldMk cId="2542048907" sldId="277"/>
        </pc:sldMkLst>
        <pc:spChg chg="mod">
          <ac:chgData name="Boyle, Josh MR 2" userId="S::josh.boyle2@defence.gov.au::0c723b92-23be-49c8-bcb6-0bf5ff9aa284" providerId="AD" clId="Web-{279C088F-DAC4-3508-A1DB-D49488E9079B}" dt="2025-04-29T05:20:29.567" v="20" actId="20577"/>
          <ac:spMkLst>
            <pc:docMk/>
            <pc:sldMk cId="2542048907" sldId="277"/>
            <ac:spMk id="9" creationId="{00000000-0000-0000-0000-000000000000}"/>
          </ac:spMkLst>
        </pc:spChg>
        <pc:spChg chg="mod">
          <ac:chgData name="Boyle, Josh MR 2" userId="S::josh.boyle2@defence.gov.au::0c723b92-23be-49c8-bcb6-0bf5ff9aa284" providerId="AD" clId="Web-{279C088F-DAC4-3508-A1DB-D49488E9079B}" dt="2025-04-29T05:20:26.786" v="18" actId="20577"/>
          <ac:spMkLst>
            <pc:docMk/>
            <pc:sldMk cId="2542048907" sldId="277"/>
            <ac:spMk id="24" creationId="{00000000-0000-0000-0000-000000000000}"/>
          </ac:spMkLst>
        </pc:spChg>
      </pc:sldChg>
      <pc:sldChg chg="modSp">
        <pc:chgData name="Boyle, Josh MR 2" userId="S::josh.boyle2@defence.gov.au::0c723b92-23be-49c8-bcb6-0bf5ff9aa284" providerId="AD" clId="Web-{279C088F-DAC4-3508-A1DB-D49488E9079B}" dt="2025-04-29T05:31:24.894" v="68" actId="20577"/>
        <pc:sldMkLst>
          <pc:docMk/>
          <pc:sldMk cId="2613135744" sldId="278"/>
        </pc:sldMkLst>
        <pc:spChg chg="mod">
          <ac:chgData name="Boyle, Josh MR 2" userId="S::josh.boyle2@defence.gov.au::0c723b92-23be-49c8-bcb6-0bf5ff9aa284" providerId="AD" clId="Web-{279C088F-DAC4-3508-A1DB-D49488E9079B}" dt="2025-04-29T05:31:24.894" v="68" actId="20577"/>
          <ac:spMkLst>
            <pc:docMk/>
            <pc:sldMk cId="2613135744" sldId="278"/>
            <ac:spMk id="23" creationId="{00000000-0000-0000-0000-000000000000}"/>
          </ac:spMkLst>
        </pc:spChg>
      </pc:sldChg>
      <pc:sldChg chg="modSp">
        <pc:chgData name="Boyle, Josh MR 2" userId="S::josh.boyle2@defence.gov.au::0c723b92-23be-49c8-bcb6-0bf5ff9aa284" providerId="AD" clId="Web-{279C088F-DAC4-3508-A1DB-D49488E9079B}" dt="2025-04-29T05:24:57.964" v="51" actId="20577"/>
        <pc:sldMkLst>
          <pc:docMk/>
          <pc:sldMk cId="3319256011" sldId="282"/>
        </pc:sldMkLst>
        <pc:spChg chg="mod">
          <ac:chgData name="Boyle, Josh MR 2" userId="S::josh.boyle2@defence.gov.au::0c723b92-23be-49c8-bcb6-0bf5ff9aa284" providerId="AD" clId="Web-{279C088F-DAC4-3508-A1DB-D49488E9079B}" dt="2025-04-29T05:24:57.964" v="51" actId="20577"/>
          <ac:spMkLst>
            <pc:docMk/>
            <pc:sldMk cId="3319256011" sldId="282"/>
            <ac:spMk id="8" creationId="{94F2F601-02B6-B840-77FF-60428324E409}"/>
          </ac:spMkLst>
        </pc:spChg>
      </pc:sldChg>
      <pc:sldChg chg="modSp">
        <pc:chgData name="Boyle, Josh MR 2" userId="S::josh.boyle2@defence.gov.au::0c723b92-23be-49c8-bcb6-0bf5ff9aa284" providerId="AD" clId="Web-{279C088F-DAC4-3508-A1DB-D49488E9079B}" dt="2025-04-29T05:20:03.957" v="13" actId="1076"/>
        <pc:sldMkLst>
          <pc:docMk/>
          <pc:sldMk cId="952470794" sldId="283"/>
        </pc:sldMkLst>
        <pc:spChg chg="mod">
          <ac:chgData name="Boyle, Josh MR 2" userId="S::josh.boyle2@defence.gov.au::0c723b92-23be-49c8-bcb6-0bf5ff9aa284" providerId="AD" clId="Web-{279C088F-DAC4-3508-A1DB-D49488E9079B}" dt="2025-04-29T05:20:03.957" v="13" actId="1076"/>
          <ac:spMkLst>
            <pc:docMk/>
            <pc:sldMk cId="952470794" sldId="283"/>
            <ac:spMk id="7" creationId="{94707E68-AD62-E3CC-792A-2EADE75DB866}"/>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32D487A0-7D9C-4455-B7DF-8D29F57DFF77}" type="datetime1">
              <a:rPr lang="en-AU" smtClean="0"/>
              <a:t>20/06/2025</a:t>
            </a:fld>
            <a:endParaRPr lang="en-AU"/>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AU"/>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09569DE-29C3-4083-B27B-7457DA469A7B}" type="slidenum">
              <a:rPr lang="en-AU" smtClean="0"/>
              <a:t>‹#›</a:t>
            </a:fld>
            <a:endParaRPr lang="en-AU"/>
          </a:p>
        </p:txBody>
      </p:sp>
    </p:spTree>
    <p:extLst>
      <p:ext uri="{BB962C8B-B14F-4D97-AF65-F5344CB8AC3E}">
        <p14:creationId xmlns:p14="http://schemas.microsoft.com/office/powerpoint/2010/main" val="297289528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3317660-0E2B-411B-A97F-6BF722E4C5F9}" type="datetime1">
              <a:rPr lang="en-AU" smtClean="0"/>
              <a:t>20/06/2025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CCB3730-EC5E-1F4B-B3A5-64A37EF4D656}" type="slidenum">
              <a:rPr lang="en-US" smtClean="0"/>
              <a:t>‹#›</a:t>
            </a:fld>
            <a:endParaRPr lang="en-US"/>
          </a:p>
        </p:txBody>
      </p:sp>
    </p:spTree>
    <p:extLst>
      <p:ext uri="{BB962C8B-B14F-4D97-AF65-F5344CB8AC3E}">
        <p14:creationId xmlns:p14="http://schemas.microsoft.com/office/powerpoint/2010/main" val="1813777460"/>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1">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048501" y="0"/>
            <a:ext cx="5143499" cy="6858000"/>
          </a:xfrm>
          <a:prstGeom prst="rect">
            <a:avLst/>
          </a:prstGeom>
        </p:spPr>
      </p:pic>
      <p:pic>
        <p:nvPicPr>
          <p:cNvPr id="7" name="Picture 6">
            <a:extLst>
              <a:ext uri="{FF2B5EF4-FFF2-40B4-BE49-F238E27FC236}">
                <a16:creationId xmlns:a16="http://schemas.microsoft.com/office/drawing/2014/main" id="{19689CF6-FAB0-B85D-13A6-3894EB00D289}"/>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213337" y="365258"/>
            <a:ext cx="4868627" cy="1582441"/>
          </a:xfrm>
          <a:prstGeom prst="rect">
            <a:avLst/>
          </a:prstGeom>
        </p:spPr>
      </p:pic>
      <p:sp>
        <p:nvSpPr>
          <p:cNvPr id="19" name="Text Placeholder 18"/>
          <p:cNvSpPr>
            <a:spLocks noGrp="1"/>
          </p:cNvSpPr>
          <p:nvPr>
            <p:ph type="body" sz="quarter" idx="11" hasCustomPrompt="1"/>
          </p:nvPr>
        </p:nvSpPr>
        <p:spPr>
          <a:xfrm>
            <a:off x="590250" y="4168239"/>
            <a:ext cx="6786733" cy="734124"/>
          </a:xfrm>
          <a:prstGeom prst="rect">
            <a:avLst/>
          </a:prstGeom>
        </p:spPr>
        <p:txBody>
          <a:bodyPr/>
          <a:lstStyle>
            <a:lvl1pPr>
              <a:defRPr>
                <a:latin typeface="+mn-lt"/>
              </a:defRPr>
            </a:lvl1pPr>
          </a:lstStyle>
          <a:p>
            <a:pPr lvl="0"/>
            <a:r>
              <a:rPr lang="en-US"/>
              <a:t>Subtitle here</a:t>
            </a:r>
          </a:p>
        </p:txBody>
      </p:sp>
      <p:sp>
        <p:nvSpPr>
          <p:cNvPr id="2" name="Title 1"/>
          <p:cNvSpPr>
            <a:spLocks noGrp="1"/>
          </p:cNvSpPr>
          <p:nvPr>
            <p:ph type="title"/>
          </p:nvPr>
        </p:nvSpPr>
        <p:spPr>
          <a:xfrm>
            <a:off x="590251" y="2689305"/>
            <a:ext cx="6786733" cy="1325563"/>
          </a:xfrm>
        </p:spPr>
        <p:txBody>
          <a:bodyPr/>
          <a:lstStyle/>
          <a:p>
            <a:r>
              <a:rPr lang="en-US"/>
              <a:t>Click to edit Master title style</a:t>
            </a:r>
            <a:endParaRPr lang="en-AU"/>
          </a:p>
        </p:txBody>
      </p:sp>
      <p:sp>
        <p:nvSpPr>
          <p:cNvPr id="16" name="Footer Placeholder 15"/>
          <p:cNvSpPr>
            <a:spLocks noGrp="1"/>
          </p:cNvSpPr>
          <p:nvPr>
            <p:ph type="ftr" sz="quarter" idx="15"/>
          </p:nvPr>
        </p:nvSpPr>
        <p:spPr/>
        <p:txBody>
          <a:bodyPr/>
          <a:lstStyle>
            <a:lvl1pPr>
              <a:defRPr>
                <a:latin typeface="+mn-lt"/>
              </a:defRPr>
            </a:lvl1pPr>
          </a:lstStyle>
          <a:p>
            <a:r>
              <a:rPr lang="en-AU"/>
              <a:t>cyber.gov.au</a:t>
            </a:r>
          </a:p>
        </p:txBody>
      </p:sp>
      <p:sp>
        <p:nvSpPr>
          <p:cNvPr id="20" name="Text Placeholder 2"/>
          <p:cNvSpPr>
            <a:spLocks noGrp="1"/>
          </p:cNvSpPr>
          <p:nvPr>
            <p:ph type="body" sz="quarter" idx="13" hasCustomPrompt="1"/>
          </p:nvPr>
        </p:nvSpPr>
        <p:spPr>
          <a:xfrm>
            <a:off x="2941938" y="6404575"/>
            <a:ext cx="6308124" cy="365126"/>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a:t>CLASSIFICATION</a:t>
            </a:r>
            <a:endParaRPr lang="en-AU"/>
          </a:p>
        </p:txBody>
      </p:sp>
      <p:sp>
        <p:nvSpPr>
          <p:cNvPr id="21" name="Text Placeholder 2"/>
          <p:cNvSpPr>
            <a:spLocks noGrp="1"/>
          </p:cNvSpPr>
          <p:nvPr>
            <p:ph type="body" sz="quarter" idx="18" hasCustomPrompt="1"/>
          </p:nvPr>
        </p:nvSpPr>
        <p:spPr>
          <a:xfrm>
            <a:off x="2936382" y="72616"/>
            <a:ext cx="6308124" cy="365126"/>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a:t>CLASSIFICATION</a:t>
            </a:r>
            <a:endParaRPr lang="en-AU"/>
          </a:p>
        </p:txBody>
      </p:sp>
    </p:spTree>
    <p:extLst>
      <p:ext uri="{BB962C8B-B14F-4D97-AF65-F5344CB8AC3E}">
        <p14:creationId xmlns:p14="http://schemas.microsoft.com/office/powerpoint/2010/main" val="58270963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Footer only">
    <p:spTree>
      <p:nvGrpSpPr>
        <p:cNvPr id="1" name=""/>
        <p:cNvGrpSpPr/>
        <p:nvPr/>
      </p:nvGrpSpPr>
      <p:grpSpPr>
        <a:xfrm>
          <a:off x="0" y="0"/>
          <a:ext cx="0" cy="0"/>
          <a:chOff x="0" y="0"/>
          <a:chExt cx="0" cy="0"/>
        </a:xfrm>
      </p:grpSpPr>
      <p:sp>
        <p:nvSpPr>
          <p:cNvPr id="12" name="Date Placeholder 11"/>
          <p:cNvSpPr>
            <a:spLocks noGrp="1"/>
          </p:cNvSpPr>
          <p:nvPr>
            <p:ph type="dt" sz="half" idx="10"/>
          </p:nvPr>
        </p:nvSpPr>
        <p:spPr/>
        <p:txBody>
          <a:bodyPr/>
          <a:lstStyle/>
          <a:p>
            <a:fld id="{EEAD77B0-B1D1-43C8-8974-33F01A21EC32}" type="datetime1">
              <a:rPr lang="en-AU" smtClean="0"/>
              <a:t>20/06/2025</a:t>
            </a:fld>
            <a:endParaRPr lang="en-US"/>
          </a:p>
        </p:txBody>
      </p:sp>
      <p:sp>
        <p:nvSpPr>
          <p:cNvPr id="13" name="Footer Placeholder 12"/>
          <p:cNvSpPr>
            <a:spLocks noGrp="1"/>
          </p:cNvSpPr>
          <p:nvPr>
            <p:ph type="ftr" sz="quarter" idx="11"/>
          </p:nvPr>
        </p:nvSpPr>
        <p:spPr/>
        <p:txBody>
          <a:bodyPr/>
          <a:lstStyle>
            <a:lvl1pPr>
              <a:defRPr>
                <a:latin typeface="+mn-lt"/>
              </a:defRPr>
            </a:lvl1pPr>
          </a:lstStyle>
          <a:p>
            <a:r>
              <a:rPr lang="en-AU"/>
              <a:t>cyber.gov.au</a:t>
            </a:r>
          </a:p>
        </p:txBody>
      </p:sp>
      <p:sp>
        <p:nvSpPr>
          <p:cNvPr id="14" name="Slide Number Placeholder 13"/>
          <p:cNvSpPr>
            <a:spLocks noGrp="1"/>
          </p:cNvSpPr>
          <p:nvPr>
            <p:ph type="sldNum" sz="quarter" idx="12"/>
          </p:nvPr>
        </p:nvSpPr>
        <p:spPr/>
        <p:txBody>
          <a:bodyPr/>
          <a:lstStyle/>
          <a:p>
            <a:fld id="{A179F83B-11CA-B84E-BC24-F49F8EBD43A8}" type="slidenum">
              <a:rPr lang="en-US" smtClean="0"/>
              <a:pPr/>
              <a:t>‹#›</a:t>
            </a:fld>
            <a:endParaRPr lang="en-US"/>
          </a:p>
        </p:txBody>
      </p:sp>
      <p:sp>
        <p:nvSpPr>
          <p:cNvPr id="15" name="Text Placeholder 2"/>
          <p:cNvSpPr>
            <a:spLocks noGrp="1"/>
          </p:cNvSpPr>
          <p:nvPr>
            <p:ph type="body" sz="quarter" idx="13" hasCustomPrompt="1"/>
          </p:nvPr>
        </p:nvSpPr>
        <p:spPr>
          <a:xfrm>
            <a:off x="2941938" y="6404575"/>
            <a:ext cx="6308124" cy="365125"/>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a:t>CLASSIFICATION</a:t>
            </a:r>
            <a:endParaRPr lang="en-AU"/>
          </a:p>
        </p:txBody>
      </p:sp>
      <p:sp>
        <p:nvSpPr>
          <p:cNvPr id="16" name="Text Placeholder 2"/>
          <p:cNvSpPr>
            <a:spLocks noGrp="1"/>
          </p:cNvSpPr>
          <p:nvPr>
            <p:ph type="body" sz="quarter" idx="18" hasCustomPrompt="1"/>
          </p:nvPr>
        </p:nvSpPr>
        <p:spPr>
          <a:xfrm>
            <a:off x="2936382" y="72616"/>
            <a:ext cx="6308124" cy="365126"/>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a:t>CLASSIFICATION</a:t>
            </a:r>
            <a:endParaRPr lang="en-AU"/>
          </a:p>
        </p:txBody>
      </p:sp>
    </p:spTree>
    <p:extLst>
      <p:ext uri="{BB962C8B-B14F-4D97-AF65-F5344CB8AC3E}">
        <p14:creationId xmlns:p14="http://schemas.microsoft.com/office/powerpoint/2010/main" val="29456653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2">
    <p:bg>
      <p:bgPr>
        <a:solidFill>
          <a:srgbClr val="ECF6FE"/>
        </a:solidFill>
        <a:effectLst/>
      </p:bgPr>
    </p:bg>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043383" y="-6824"/>
            <a:ext cx="5148617" cy="6864824"/>
          </a:xfrm>
          <a:prstGeom prst="rect">
            <a:avLst/>
          </a:prstGeom>
        </p:spPr>
      </p:pic>
      <p:pic>
        <p:nvPicPr>
          <p:cNvPr id="7" name="Picture 6">
            <a:extLst>
              <a:ext uri="{FF2B5EF4-FFF2-40B4-BE49-F238E27FC236}">
                <a16:creationId xmlns:a16="http://schemas.microsoft.com/office/drawing/2014/main" id="{19689CF6-FAB0-B85D-13A6-3894EB00D289}"/>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213337" y="365258"/>
            <a:ext cx="4868627" cy="1582441"/>
          </a:xfrm>
          <a:prstGeom prst="rect">
            <a:avLst/>
          </a:prstGeom>
        </p:spPr>
      </p:pic>
      <p:sp>
        <p:nvSpPr>
          <p:cNvPr id="19" name="Text Placeholder 18"/>
          <p:cNvSpPr>
            <a:spLocks noGrp="1"/>
          </p:cNvSpPr>
          <p:nvPr>
            <p:ph type="body" sz="quarter" idx="11" hasCustomPrompt="1"/>
          </p:nvPr>
        </p:nvSpPr>
        <p:spPr>
          <a:xfrm>
            <a:off x="590250" y="4168239"/>
            <a:ext cx="6786733" cy="734124"/>
          </a:xfrm>
          <a:prstGeom prst="rect">
            <a:avLst/>
          </a:prstGeom>
        </p:spPr>
        <p:txBody>
          <a:bodyPr/>
          <a:lstStyle>
            <a:lvl1pPr>
              <a:defRPr>
                <a:latin typeface="+mn-lt"/>
              </a:defRPr>
            </a:lvl1pPr>
          </a:lstStyle>
          <a:p>
            <a:pPr lvl="0"/>
            <a:r>
              <a:rPr lang="en-US"/>
              <a:t>Subtitle here</a:t>
            </a:r>
          </a:p>
        </p:txBody>
      </p:sp>
      <p:sp>
        <p:nvSpPr>
          <p:cNvPr id="2" name="Title 1"/>
          <p:cNvSpPr>
            <a:spLocks noGrp="1"/>
          </p:cNvSpPr>
          <p:nvPr>
            <p:ph type="title"/>
          </p:nvPr>
        </p:nvSpPr>
        <p:spPr>
          <a:xfrm>
            <a:off x="590251" y="2689305"/>
            <a:ext cx="6786733" cy="1325563"/>
          </a:xfrm>
        </p:spPr>
        <p:txBody>
          <a:bodyPr/>
          <a:lstStyle/>
          <a:p>
            <a:r>
              <a:rPr lang="en-US"/>
              <a:t>Click to edit Master title style</a:t>
            </a:r>
            <a:endParaRPr lang="en-AU"/>
          </a:p>
        </p:txBody>
      </p:sp>
      <p:sp>
        <p:nvSpPr>
          <p:cNvPr id="16" name="Footer Placeholder 15"/>
          <p:cNvSpPr>
            <a:spLocks noGrp="1"/>
          </p:cNvSpPr>
          <p:nvPr>
            <p:ph type="ftr" sz="quarter" idx="15"/>
          </p:nvPr>
        </p:nvSpPr>
        <p:spPr/>
        <p:txBody>
          <a:bodyPr/>
          <a:lstStyle>
            <a:lvl1pPr>
              <a:defRPr>
                <a:latin typeface="+mn-lt"/>
              </a:defRPr>
            </a:lvl1pPr>
          </a:lstStyle>
          <a:p>
            <a:r>
              <a:rPr lang="en-AU"/>
              <a:t>cyber.gov.au</a:t>
            </a:r>
          </a:p>
        </p:txBody>
      </p:sp>
      <p:sp>
        <p:nvSpPr>
          <p:cNvPr id="20" name="Text Placeholder 2"/>
          <p:cNvSpPr>
            <a:spLocks noGrp="1"/>
          </p:cNvSpPr>
          <p:nvPr>
            <p:ph type="body" sz="quarter" idx="13" hasCustomPrompt="1"/>
          </p:nvPr>
        </p:nvSpPr>
        <p:spPr>
          <a:xfrm>
            <a:off x="2941938" y="6404575"/>
            <a:ext cx="6308124" cy="365126"/>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a:t>CLASSIFICATION</a:t>
            </a:r>
            <a:endParaRPr lang="en-AU"/>
          </a:p>
        </p:txBody>
      </p:sp>
      <p:sp>
        <p:nvSpPr>
          <p:cNvPr id="21" name="Text Placeholder 2"/>
          <p:cNvSpPr>
            <a:spLocks noGrp="1"/>
          </p:cNvSpPr>
          <p:nvPr>
            <p:ph type="body" sz="quarter" idx="18" hasCustomPrompt="1"/>
          </p:nvPr>
        </p:nvSpPr>
        <p:spPr>
          <a:xfrm>
            <a:off x="2936382" y="72616"/>
            <a:ext cx="6308124" cy="365126"/>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a:t>CLASSIFICATION</a:t>
            </a:r>
            <a:endParaRPr lang="en-AU"/>
          </a:p>
        </p:txBody>
      </p:sp>
    </p:spTree>
    <p:extLst>
      <p:ext uri="{BB962C8B-B14F-4D97-AF65-F5344CB8AC3E}">
        <p14:creationId xmlns:p14="http://schemas.microsoft.com/office/powerpoint/2010/main" val="24068384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slide 1">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5283" y="0"/>
            <a:ext cx="12181749" cy="6856209"/>
          </a:xfrm>
          <a:prstGeom prst="rect">
            <a:avLst/>
          </a:prstGeom>
        </p:spPr>
      </p:pic>
      <p:sp>
        <p:nvSpPr>
          <p:cNvPr id="2" name="Title 1">
            <a:extLst>
              <a:ext uri="{FF2B5EF4-FFF2-40B4-BE49-F238E27FC236}">
                <a16:creationId xmlns:a16="http://schemas.microsoft.com/office/drawing/2014/main" id="{915FF53B-89DA-5C61-8400-F455FBE9947F}"/>
              </a:ext>
            </a:extLst>
          </p:cNvPr>
          <p:cNvSpPr>
            <a:spLocks noGrp="1"/>
          </p:cNvSpPr>
          <p:nvPr>
            <p:ph type="title" hasCustomPrompt="1"/>
          </p:nvPr>
        </p:nvSpPr>
        <p:spPr>
          <a:xfrm>
            <a:off x="599776" y="2664835"/>
            <a:ext cx="7765748" cy="1528330"/>
          </a:xfrm>
        </p:spPr>
        <p:txBody>
          <a:bodyPr anchor="ctr">
            <a:normAutofit/>
          </a:bodyPr>
          <a:lstStyle>
            <a:lvl1pPr>
              <a:defRPr sz="4000" b="1">
                <a:solidFill>
                  <a:schemeClr val="tx1"/>
                </a:solidFill>
              </a:defRPr>
            </a:lvl1pPr>
          </a:lstStyle>
          <a:p>
            <a:r>
              <a:rPr lang="en-US"/>
              <a:t>Section title</a:t>
            </a:r>
          </a:p>
        </p:txBody>
      </p:sp>
      <p:sp>
        <p:nvSpPr>
          <p:cNvPr id="7" name="Text Placeholder 2"/>
          <p:cNvSpPr>
            <a:spLocks noGrp="1"/>
          </p:cNvSpPr>
          <p:nvPr>
            <p:ph type="body" sz="quarter" idx="13" hasCustomPrompt="1"/>
          </p:nvPr>
        </p:nvSpPr>
        <p:spPr>
          <a:xfrm>
            <a:off x="2941938" y="6404575"/>
            <a:ext cx="6308124" cy="365126"/>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a:t>CLASSIFICATION</a:t>
            </a:r>
            <a:endParaRPr lang="en-AU"/>
          </a:p>
        </p:txBody>
      </p:sp>
      <p:sp>
        <p:nvSpPr>
          <p:cNvPr id="8" name="Text Placeholder 2"/>
          <p:cNvSpPr>
            <a:spLocks noGrp="1"/>
          </p:cNvSpPr>
          <p:nvPr>
            <p:ph type="body" sz="quarter" idx="18" hasCustomPrompt="1"/>
          </p:nvPr>
        </p:nvSpPr>
        <p:spPr>
          <a:xfrm>
            <a:off x="2936382" y="72616"/>
            <a:ext cx="6308124" cy="365126"/>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a:t>CLASSIFICATION</a:t>
            </a:r>
            <a:endParaRPr lang="en-AU"/>
          </a:p>
        </p:txBody>
      </p:sp>
    </p:spTree>
    <p:extLst>
      <p:ext uri="{BB962C8B-B14F-4D97-AF65-F5344CB8AC3E}">
        <p14:creationId xmlns:p14="http://schemas.microsoft.com/office/powerpoint/2010/main" val="19437761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ection slide 2">
    <p:bg>
      <p:bgPr>
        <a:solidFill>
          <a:srgbClr val="ECF6FE"/>
        </a:solidFill>
        <a:effectLst/>
      </p:bgPr>
    </p:bg>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5284" y="0"/>
            <a:ext cx="12181748" cy="6856208"/>
          </a:xfrm>
          <a:prstGeom prst="rect">
            <a:avLst/>
          </a:prstGeom>
        </p:spPr>
      </p:pic>
      <p:sp>
        <p:nvSpPr>
          <p:cNvPr id="2" name="Title 1">
            <a:extLst>
              <a:ext uri="{FF2B5EF4-FFF2-40B4-BE49-F238E27FC236}">
                <a16:creationId xmlns:a16="http://schemas.microsoft.com/office/drawing/2014/main" id="{915FF53B-89DA-5C61-8400-F455FBE9947F}"/>
              </a:ext>
            </a:extLst>
          </p:cNvPr>
          <p:cNvSpPr>
            <a:spLocks noGrp="1"/>
          </p:cNvSpPr>
          <p:nvPr>
            <p:ph type="title" hasCustomPrompt="1"/>
          </p:nvPr>
        </p:nvSpPr>
        <p:spPr>
          <a:xfrm>
            <a:off x="599776" y="2664835"/>
            <a:ext cx="7765748" cy="1528330"/>
          </a:xfrm>
        </p:spPr>
        <p:txBody>
          <a:bodyPr anchor="ctr">
            <a:normAutofit/>
          </a:bodyPr>
          <a:lstStyle>
            <a:lvl1pPr>
              <a:defRPr sz="4000" b="1">
                <a:solidFill>
                  <a:schemeClr val="accent1"/>
                </a:solidFill>
              </a:defRPr>
            </a:lvl1pPr>
          </a:lstStyle>
          <a:p>
            <a:r>
              <a:rPr lang="en-US"/>
              <a:t>Section title</a:t>
            </a:r>
          </a:p>
        </p:txBody>
      </p:sp>
      <p:sp>
        <p:nvSpPr>
          <p:cNvPr id="7" name="Text Placeholder 2"/>
          <p:cNvSpPr>
            <a:spLocks noGrp="1"/>
          </p:cNvSpPr>
          <p:nvPr>
            <p:ph type="body" sz="quarter" idx="13" hasCustomPrompt="1"/>
          </p:nvPr>
        </p:nvSpPr>
        <p:spPr>
          <a:xfrm>
            <a:off x="2941938" y="6404575"/>
            <a:ext cx="6308124" cy="365126"/>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a:t>CLASSIFICATION</a:t>
            </a:r>
            <a:endParaRPr lang="en-AU"/>
          </a:p>
        </p:txBody>
      </p:sp>
      <p:sp>
        <p:nvSpPr>
          <p:cNvPr id="8" name="Text Placeholder 2"/>
          <p:cNvSpPr>
            <a:spLocks noGrp="1"/>
          </p:cNvSpPr>
          <p:nvPr>
            <p:ph type="body" sz="quarter" idx="18" hasCustomPrompt="1"/>
          </p:nvPr>
        </p:nvSpPr>
        <p:spPr>
          <a:xfrm>
            <a:off x="2936382" y="72616"/>
            <a:ext cx="6308124" cy="365126"/>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a:t>CLASSIFICATION</a:t>
            </a:r>
            <a:endParaRPr lang="en-AU"/>
          </a:p>
        </p:txBody>
      </p:sp>
    </p:spTree>
    <p:extLst>
      <p:ext uri="{BB962C8B-B14F-4D97-AF65-F5344CB8AC3E}">
        <p14:creationId xmlns:p14="http://schemas.microsoft.com/office/powerpoint/2010/main" val="11987424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anner at top">
    <p:spTree>
      <p:nvGrpSpPr>
        <p:cNvPr id="1" name=""/>
        <p:cNvGrpSpPr/>
        <p:nvPr/>
      </p:nvGrpSpPr>
      <p:grpSpPr>
        <a:xfrm>
          <a:off x="0" y="0"/>
          <a:ext cx="0" cy="0"/>
          <a:chOff x="0" y="0"/>
          <a:chExt cx="0" cy="0"/>
        </a:xfrm>
      </p:grpSpPr>
      <p:pic>
        <p:nvPicPr>
          <p:cNvPr id="11" name="Picture 10"/>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4739"/>
            <a:ext cx="12193200" cy="1086480"/>
          </a:xfrm>
          <a:prstGeom prst="rect">
            <a:avLst/>
          </a:prstGeom>
        </p:spPr>
      </p:pic>
      <p:sp>
        <p:nvSpPr>
          <p:cNvPr id="10" name="Text Placeholder 2"/>
          <p:cNvSpPr>
            <a:spLocks noGrp="1"/>
          </p:cNvSpPr>
          <p:nvPr>
            <p:ph type="body" sz="quarter" idx="13" hasCustomPrompt="1"/>
          </p:nvPr>
        </p:nvSpPr>
        <p:spPr>
          <a:xfrm>
            <a:off x="2941938" y="6404575"/>
            <a:ext cx="6308124" cy="365125"/>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a:t>CLASSIFICATION</a:t>
            </a:r>
            <a:endParaRPr lang="en-AU"/>
          </a:p>
        </p:txBody>
      </p:sp>
      <p:sp>
        <p:nvSpPr>
          <p:cNvPr id="4" name="Title 3"/>
          <p:cNvSpPr>
            <a:spLocks noGrp="1"/>
          </p:cNvSpPr>
          <p:nvPr>
            <p:ph type="title"/>
          </p:nvPr>
        </p:nvSpPr>
        <p:spPr>
          <a:xfrm>
            <a:off x="590251" y="1264329"/>
            <a:ext cx="11000387" cy="731287"/>
          </a:xfrm>
        </p:spPr>
        <p:txBody>
          <a:bodyPr/>
          <a:lstStyle/>
          <a:p>
            <a:r>
              <a:rPr lang="en-US"/>
              <a:t>Click to edit Master title style</a:t>
            </a:r>
            <a:endParaRPr lang="en-AU"/>
          </a:p>
        </p:txBody>
      </p:sp>
      <p:sp>
        <p:nvSpPr>
          <p:cNvPr id="6" name="Content Placeholder 5"/>
          <p:cNvSpPr>
            <a:spLocks noGrp="1"/>
          </p:cNvSpPr>
          <p:nvPr>
            <p:ph sz="quarter" idx="14"/>
          </p:nvPr>
        </p:nvSpPr>
        <p:spPr>
          <a:xfrm>
            <a:off x="590251" y="2305050"/>
            <a:ext cx="11000387" cy="38306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18" name="Text Placeholder 2"/>
          <p:cNvSpPr>
            <a:spLocks noGrp="1"/>
          </p:cNvSpPr>
          <p:nvPr>
            <p:ph type="body" sz="quarter" idx="18" hasCustomPrompt="1"/>
          </p:nvPr>
        </p:nvSpPr>
        <p:spPr>
          <a:xfrm>
            <a:off x="2936382" y="72616"/>
            <a:ext cx="6308124" cy="365126"/>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a:t>CLASSIFICATION</a:t>
            </a:r>
            <a:endParaRPr lang="en-AU"/>
          </a:p>
        </p:txBody>
      </p:sp>
      <p:sp>
        <p:nvSpPr>
          <p:cNvPr id="19" name="Date Placeholder 18"/>
          <p:cNvSpPr>
            <a:spLocks noGrp="1"/>
          </p:cNvSpPr>
          <p:nvPr>
            <p:ph type="dt" sz="half" idx="19"/>
          </p:nvPr>
        </p:nvSpPr>
        <p:spPr/>
        <p:txBody>
          <a:bodyPr/>
          <a:lstStyle/>
          <a:p>
            <a:fld id="{7840690C-5866-438B-9AD6-A5817D622AFE}" type="datetime1">
              <a:rPr lang="en-AU" smtClean="0"/>
              <a:t>20/06/2025</a:t>
            </a:fld>
            <a:endParaRPr lang="en-US"/>
          </a:p>
        </p:txBody>
      </p:sp>
      <p:sp>
        <p:nvSpPr>
          <p:cNvPr id="20" name="Footer Placeholder 19"/>
          <p:cNvSpPr>
            <a:spLocks noGrp="1"/>
          </p:cNvSpPr>
          <p:nvPr>
            <p:ph type="ftr" sz="quarter" idx="20"/>
          </p:nvPr>
        </p:nvSpPr>
        <p:spPr/>
        <p:txBody>
          <a:bodyPr/>
          <a:lstStyle>
            <a:lvl1pPr>
              <a:defRPr>
                <a:latin typeface="+mn-lt"/>
              </a:defRPr>
            </a:lvl1pPr>
          </a:lstStyle>
          <a:p>
            <a:r>
              <a:rPr lang="en-AU"/>
              <a:t>cyber.gov.au</a:t>
            </a:r>
          </a:p>
        </p:txBody>
      </p:sp>
      <p:sp>
        <p:nvSpPr>
          <p:cNvPr id="21" name="Slide Number Placeholder 20"/>
          <p:cNvSpPr>
            <a:spLocks noGrp="1"/>
          </p:cNvSpPr>
          <p:nvPr>
            <p:ph type="sldNum" sz="quarter" idx="21"/>
          </p:nvPr>
        </p:nvSpPr>
        <p:spPr/>
        <p:txBody>
          <a:bodyPr/>
          <a:lstStyle/>
          <a:p>
            <a:fld id="{A179F83B-11CA-B84E-BC24-F49F8EBD43A8}" type="slidenum">
              <a:rPr lang="en-US" smtClean="0"/>
              <a:pPr/>
              <a:t>‹#›</a:t>
            </a:fld>
            <a:endParaRPr lang="en-US"/>
          </a:p>
        </p:txBody>
      </p:sp>
      <p:pic>
        <p:nvPicPr>
          <p:cNvPr id="2" name="Picture 1"/>
          <p:cNvPicPr>
            <a:picLocks noChangeAspect="1"/>
          </p:cNvPicPr>
          <p:nvPr userDrawn="1"/>
        </p:nvPicPr>
        <p:blipFill>
          <a:blip r:embed="rId3"/>
          <a:stretch>
            <a:fillRect/>
          </a:stretch>
        </p:blipFill>
        <p:spPr>
          <a:xfrm>
            <a:off x="9547977" y="-151050"/>
            <a:ext cx="2147926" cy="1232181"/>
          </a:xfrm>
          <a:prstGeom prst="rect">
            <a:avLst/>
          </a:prstGeom>
        </p:spPr>
      </p:pic>
    </p:spTree>
    <p:extLst>
      <p:ext uri="{BB962C8B-B14F-4D97-AF65-F5344CB8AC3E}">
        <p14:creationId xmlns:p14="http://schemas.microsoft.com/office/powerpoint/2010/main" val="15656708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anner on left">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0"/>
            <a:ext cx="1378386" cy="6858000"/>
          </a:xfrm>
          <a:prstGeom prst="rect">
            <a:avLst/>
          </a:prstGeom>
        </p:spPr>
      </p:pic>
      <p:sp>
        <p:nvSpPr>
          <p:cNvPr id="16" name="Content Placeholder 5"/>
          <p:cNvSpPr>
            <a:spLocks noGrp="1"/>
          </p:cNvSpPr>
          <p:nvPr>
            <p:ph sz="quarter" idx="17"/>
          </p:nvPr>
        </p:nvSpPr>
        <p:spPr>
          <a:xfrm>
            <a:off x="1587843" y="2305050"/>
            <a:ext cx="10002795" cy="38306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17" name="Title 3"/>
          <p:cNvSpPr>
            <a:spLocks noGrp="1"/>
          </p:cNvSpPr>
          <p:nvPr>
            <p:ph type="title"/>
          </p:nvPr>
        </p:nvSpPr>
        <p:spPr>
          <a:xfrm>
            <a:off x="1587843" y="1264329"/>
            <a:ext cx="10002795" cy="731287"/>
          </a:xfrm>
        </p:spPr>
        <p:txBody>
          <a:bodyPr/>
          <a:lstStyle/>
          <a:p>
            <a:r>
              <a:rPr lang="en-US"/>
              <a:t>Click to edit Master title style</a:t>
            </a:r>
            <a:endParaRPr lang="en-AU"/>
          </a:p>
        </p:txBody>
      </p:sp>
      <p:sp>
        <p:nvSpPr>
          <p:cNvPr id="18" name="Date Placeholder 17"/>
          <p:cNvSpPr>
            <a:spLocks noGrp="1"/>
          </p:cNvSpPr>
          <p:nvPr>
            <p:ph type="dt" sz="half" idx="18"/>
          </p:nvPr>
        </p:nvSpPr>
        <p:spPr/>
        <p:txBody>
          <a:bodyPr/>
          <a:lstStyle/>
          <a:p>
            <a:fld id="{42EBA9B4-4585-4337-B797-7AE573D1CC7C}" type="datetime1">
              <a:rPr lang="en-AU" smtClean="0"/>
              <a:t>20/06/2025</a:t>
            </a:fld>
            <a:endParaRPr lang="en-US"/>
          </a:p>
        </p:txBody>
      </p:sp>
      <p:sp>
        <p:nvSpPr>
          <p:cNvPr id="19" name="Footer Placeholder 18"/>
          <p:cNvSpPr>
            <a:spLocks noGrp="1"/>
          </p:cNvSpPr>
          <p:nvPr>
            <p:ph type="ftr" sz="quarter" idx="19"/>
          </p:nvPr>
        </p:nvSpPr>
        <p:spPr>
          <a:xfrm>
            <a:off x="1587843" y="6404576"/>
            <a:ext cx="1022306" cy="365125"/>
          </a:xfrm>
        </p:spPr>
        <p:txBody>
          <a:bodyPr/>
          <a:lstStyle>
            <a:lvl1pPr>
              <a:defRPr>
                <a:latin typeface="+mn-lt"/>
              </a:defRPr>
            </a:lvl1pPr>
          </a:lstStyle>
          <a:p>
            <a:r>
              <a:rPr lang="en-AU"/>
              <a:t>cyber.gov.au</a:t>
            </a:r>
          </a:p>
        </p:txBody>
      </p:sp>
      <p:sp>
        <p:nvSpPr>
          <p:cNvPr id="20" name="Slide Number Placeholder 19"/>
          <p:cNvSpPr>
            <a:spLocks noGrp="1"/>
          </p:cNvSpPr>
          <p:nvPr>
            <p:ph type="sldNum" sz="quarter" idx="20"/>
          </p:nvPr>
        </p:nvSpPr>
        <p:spPr/>
        <p:txBody>
          <a:bodyPr/>
          <a:lstStyle/>
          <a:p>
            <a:fld id="{A179F83B-11CA-B84E-BC24-F49F8EBD43A8}" type="slidenum">
              <a:rPr lang="en-US" smtClean="0"/>
              <a:pPr/>
              <a:t>‹#›</a:t>
            </a:fld>
            <a:endParaRPr lang="en-US"/>
          </a:p>
        </p:txBody>
      </p:sp>
      <p:sp>
        <p:nvSpPr>
          <p:cNvPr id="24" name="Text Placeholder 2"/>
          <p:cNvSpPr>
            <a:spLocks noGrp="1"/>
          </p:cNvSpPr>
          <p:nvPr>
            <p:ph type="body" sz="quarter" idx="13" hasCustomPrompt="1"/>
          </p:nvPr>
        </p:nvSpPr>
        <p:spPr>
          <a:xfrm>
            <a:off x="2941938" y="6404575"/>
            <a:ext cx="6308124" cy="365125"/>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a:t>CLASSIFICATION</a:t>
            </a:r>
            <a:endParaRPr lang="en-AU"/>
          </a:p>
        </p:txBody>
      </p:sp>
      <p:sp>
        <p:nvSpPr>
          <p:cNvPr id="25" name="Text Placeholder 2"/>
          <p:cNvSpPr>
            <a:spLocks noGrp="1"/>
          </p:cNvSpPr>
          <p:nvPr>
            <p:ph type="body" sz="quarter" idx="21" hasCustomPrompt="1"/>
          </p:nvPr>
        </p:nvSpPr>
        <p:spPr>
          <a:xfrm>
            <a:off x="2936382" y="72616"/>
            <a:ext cx="6308124" cy="365126"/>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a:t>CLASSIFICATION</a:t>
            </a:r>
            <a:endParaRPr lang="en-AU"/>
          </a:p>
        </p:txBody>
      </p:sp>
      <p:pic>
        <p:nvPicPr>
          <p:cNvPr id="11" name="Picture 10"/>
          <p:cNvPicPr>
            <a:picLocks noChangeAspect="1"/>
          </p:cNvPicPr>
          <p:nvPr userDrawn="1"/>
        </p:nvPicPr>
        <p:blipFill>
          <a:blip r:embed="rId3"/>
          <a:stretch>
            <a:fillRect/>
          </a:stretch>
        </p:blipFill>
        <p:spPr>
          <a:xfrm>
            <a:off x="9547977" y="-151050"/>
            <a:ext cx="2147926" cy="1232181"/>
          </a:xfrm>
          <a:prstGeom prst="rect">
            <a:avLst/>
          </a:prstGeom>
        </p:spPr>
      </p:pic>
    </p:spTree>
    <p:extLst>
      <p:ext uri="{BB962C8B-B14F-4D97-AF65-F5344CB8AC3E}">
        <p14:creationId xmlns:p14="http://schemas.microsoft.com/office/powerpoint/2010/main" val="19152825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anner at top - two columns">
    <p:spTree>
      <p:nvGrpSpPr>
        <p:cNvPr id="1" name=""/>
        <p:cNvGrpSpPr/>
        <p:nvPr/>
      </p:nvGrpSpPr>
      <p:grpSpPr>
        <a:xfrm>
          <a:off x="0" y="0"/>
          <a:ext cx="0" cy="0"/>
          <a:chOff x="0" y="0"/>
          <a:chExt cx="0" cy="0"/>
        </a:xfrm>
      </p:grpSpPr>
      <p:pic>
        <p:nvPicPr>
          <p:cNvPr id="22" name="Picture 2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2913"/>
            <a:ext cx="12193200" cy="1086480"/>
          </a:xfrm>
          <a:prstGeom prst="rect">
            <a:avLst/>
          </a:prstGeom>
        </p:spPr>
      </p:pic>
      <p:sp>
        <p:nvSpPr>
          <p:cNvPr id="16" name="Title 3"/>
          <p:cNvSpPr>
            <a:spLocks noGrp="1"/>
          </p:cNvSpPr>
          <p:nvPr>
            <p:ph type="title"/>
          </p:nvPr>
        </p:nvSpPr>
        <p:spPr>
          <a:xfrm>
            <a:off x="590251" y="1264329"/>
            <a:ext cx="11000387" cy="731287"/>
          </a:xfrm>
        </p:spPr>
        <p:txBody>
          <a:bodyPr/>
          <a:lstStyle/>
          <a:p>
            <a:r>
              <a:rPr lang="en-US"/>
              <a:t>Click to edit Master title style</a:t>
            </a:r>
            <a:endParaRPr lang="en-AU"/>
          </a:p>
        </p:txBody>
      </p:sp>
      <p:sp>
        <p:nvSpPr>
          <p:cNvPr id="17" name="Content Placeholder 5"/>
          <p:cNvSpPr>
            <a:spLocks noGrp="1"/>
          </p:cNvSpPr>
          <p:nvPr>
            <p:ph sz="quarter" idx="18"/>
          </p:nvPr>
        </p:nvSpPr>
        <p:spPr>
          <a:xfrm>
            <a:off x="590250" y="2305050"/>
            <a:ext cx="5400000" cy="38306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18" name="Content Placeholder 5"/>
          <p:cNvSpPr>
            <a:spLocks noGrp="1"/>
          </p:cNvSpPr>
          <p:nvPr>
            <p:ph sz="quarter" idx="19"/>
          </p:nvPr>
        </p:nvSpPr>
        <p:spPr>
          <a:xfrm>
            <a:off x="6190638" y="2305050"/>
            <a:ext cx="5400000" cy="38306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6" name="Date Placeholder 5"/>
          <p:cNvSpPr>
            <a:spLocks noGrp="1"/>
          </p:cNvSpPr>
          <p:nvPr>
            <p:ph type="dt" sz="half" idx="20"/>
          </p:nvPr>
        </p:nvSpPr>
        <p:spPr/>
        <p:txBody>
          <a:bodyPr/>
          <a:lstStyle/>
          <a:p>
            <a:fld id="{D45E206D-AFCE-4821-800F-8E47CBDE96A4}" type="datetime1">
              <a:rPr lang="en-AU" smtClean="0"/>
              <a:t>20/06/2025</a:t>
            </a:fld>
            <a:endParaRPr lang="en-US"/>
          </a:p>
        </p:txBody>
      </p:sp>
      <p:sp>
        <p:nvSpPr>
          <p:cNvPr id="7" name="Footer Placeholder 6"/>
          <p:cNvSpPr>
            <a:spLocks noGrp="1"/>
          </p:cNvSpPr>
          <p:nvPr>
            <p:ph type="ftr" sz="quarter" idx="21"/>
          </p:nvPr>
        </p:nvSpPr>
        <p:spPr/>
        <p:txBody>
          <a:bodyPr/>
          <a:lstStyle>
            <a:lvl1pPr>
              <a:defRPr>
                <a:latin typeface="+mn-lt"/>
              </a:defRPr>
            </a:lvl1pPr>
          </a:lstStyle>
          <a:p>
            <a:r>
              <a:rPr lang="en-AU"/>
              <a:t>cyber.gov.au</a:t>
            </a:r>
          </a:p>
        </p:txBody>
      </p:sp>
      <p:sp>
        <p:nvSpPr>
          <p:cNvPr id="19" name="Slide Number Placeholder 18"/>
          <p:cNvSpPr>
            <a:spLocks noGrp="1"/>
          </p:cNvSpPr>
          <p:nvPr>
            <p:ph type="sldNum" sz="quarter" idx="22"/>
          </p:nvPr>
        </p:nvSpPr>
        <p:spPr/>
        <p:txBody>
          <a:bodyPr/>
          <a:lstStyle/>
          <a:p>
            <a:fld id="{A179F83B-11CA-B84E-BC24-F49F8EBD43A8}" type="slidenum">
              <a:rPr lang="en-US" smtClean="0"/>
              <a:pPr/>
              <a:t>‹#›</a:t>
            </a:fld>
            <a:endParaRPr lang="en-US"/>
          </a:p>
        </p:txBody>
      </p:sp>
      <p:sp>
        <p:nvSpPr>
          <p:cNvPr id="20" name="Text Placeholder 2"/>
          <p:cNvSpPr>
            <a:spLocks noGrp="1"/>
          </p:cNvSpPr>
          <p:nvPr>
            <p:ph type="body" sz="quarter" idx="13" hasCustomPrompt="1"/>
          </p:nvPr>
        </p:nvSpPr>
        <p:spPr>
          <a:xfrm>
            <a:off x="2941938" y="6404575"/>
            <a:ext cx="6308124" cy="365125"/>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a:t>CLASSIFICATION</a:t>
            </a:r>
            <a:endParaRPr lang="en-AU"/>
          </a:p>
        </p:txBody>
      </p:sp>
      <p:sp>
        <p:nvSpPr>
          <p:cNvPr id="21" name="Text Placeholder 2"/>
          <p:cNvSpPr>
            <a:spLocks noGrp="1"/>
          </p:cNvSpPr>
          <p:nvPr>
            <p:ph type="body" sz="quarter" idx="23" hasCustomPrompt="1"/>
          </p:nvPr>
        </p:nvSpPr>
        <p:spPr>
          <a:xfrm>
            <a:off x="2936382" y="72616"/>
            <a:ext cx="6308124" cy="365126"/>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a:t>CLASSIFICATION</a:t>
            </a:r>
            <a:endParaRPr lang="en-AU"/>
          </a:p>
        </p:txBody>
      </p:sp>
      <p:pic>
        <p:nvPicPr>
          <p:cNvPr id="12" name="Picture 11"/>
          <p:cNvPicPr>
            <a:picLocks noChangeAspect="1"/>
          </p:cNvPicPr>
          <p:nvPr userDrawn="1"/>
        </p:nvPicPr>
        <p:blipFill>
          <a:blip r:embed="rId3"/>
          <a:stretch>
            <a:fillRect/>
          </a:stretch>
        </p:blipFill>
        <p:spPr>
          <a:xfrm>
            <a:off x="9547977" y="-151050"/>
            <a:ext cx="2147926" cy="1232181"/>
          </a:xfrm>
          <a:prstGeom prst="rect">
            <a:avLst/>
          </a:prstGeom>
        </p:spPr>
      </p:pic>
    </p:spTree>
    <p:extLst>
      <p:ext uri="{BB962C8B-B14F-4D97-AF65-F5344CB8AC3E}">
        <p14:creationId xmlns:p14="http://schemas.microsoft.com/office/powerpoint/2010/main" val="2527336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Blue background">
    <p:bg>
      <p:bgPr>
        <a:solidFill>
          <a:srgbClr val="ECF6FE"/>
        </a:solidFill>
        <a:effectLst/>
      </p:bgPr>
    </p:bg>
    <p:spTree>
      <p:nvGrpSpPr>
        <p:cNvPr id="1" name=""/>
        <p:cNvGrpSpPr/>
        <p:nvPr/>
      </p:nvGrpSpPr>
      <p:grpSpPr>
        <a:xfrm>
          <a:off x="0" y="0"/>
          <a:ext cx="0" cy="0"/>
          <a:chOff x="0" y="0"/>
          <a:chExt cx="0" cy="0"/>
        </a:xfrm>
      </p:grpSpPr>
      <p:sp>
        <p:nvSpPr>
          <p:cNvPr id="14" name="Title 3"/>
          <p:cNvSpPr>
            <a:spLocks noGrp="1"/>
          </p:cNvSpPr>
          <p:nvPr>
            <p:ph type="title"/>
          </p:nvPr>
        </p:nvSpPr>
        <p:spPr>
          <a:xfrm>
            <a:off x="590251" y="1264329"/>
            <a:ext cx="11000387" cy="731287"/>
          </a:xfrm>
        </p:spPr>
        <p:txBody>
          <a:bodyPr/>
          <a:lstStyle/>
          <a:p>
            <a:r>
              <a:rPr lang="en-US"/>
              <a:t>Click to edit Master title style</a:t>
            </a:r>
            <a:endParaRPr lang="en-AU"/>
          </a:p>
        </p:txBody>
      </p:sp>
      <p:sp>
        <p:nvSpPr>
          <p:cNvPr id="15" name="Content Placeholder 5"/>
          <p:cNvSpPr>
            <a:spLocks noGrp="1"/>
          </p:cNvSpPr>
          <p:nvPr>
            <p:ph sz="quarter" idx="17"/>
          </p:nvPr>
        </p:nvSpPr>
        <p:spPr>
          <a:xfrm>
            <a:off x="590251" y="2305050"/>
            <a:ext cx="11000387" cy="38306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7" name="Date Placeholder 6"/>
          <p:cNvSpPr>
            <a:spLocks noGrp="1"/>
          </p:cNvSpPr>
          <p:nvPr>
            <p:ph type="dt" sz="half" idx="18"/>
          </p:nvPr>
        </p:nvSpPr>
        <p:spPr/>
        <p:txBody>
          <a:bodyPr/>
          <a:lstStyle>
            <a:lvl1pPr>
              <a:defRPr>
                <a:solidFill>
                  <a:schemeClr val="bg2"/>
                </a:solidFill>
              </a:defRPr>
            </a:lvl1pPr>
          </a:lstStyle>
          <a:p>
            <a:fld id="{F5F10CE7-5249-494F-98C5-B7958C8CCFBD}" type="datetime1">
              <a:rPr lang="en-AU" smtClean="0"/>
              <a:t>20/06/2025</a:t>
            </a:fld>
            <a:endParaRPr lang="en-US"/>
          </a:p>
        </p:txBody>
      </p:sp>
      <p:sp>
        <p:nvSpPr>
          <p:cNvPr id="16" name="Footer Placeholder 15"/>
          <p:cNvSpPr>
            <a:spLocks noGrp="1"/>
          </p:cNvSpPr>
          <p:nvPr>
            <p:ph type="ftr" sz="quarter" idx="19"/>
          </p:nvPr>
        </p:nvSpPr>
        <p:spPr/>
        <p:txBody>
          <a:bodyPr/>
          <a:lstStyle>
            <a:lvl1pPr>
              <a:defRPr>
                <a:solidFill>
                  <a:schemeClr val="bg2"/>
                </a:solidFill>
                <a:latin typeface="+mn-lt"/>
              </a:defRPr>
            </a:lvl1pPr>
          </a:lstStyle>
          <a:p>
            <a:r>
              <a:rPr lang="en-AU"/>
              <a:t>cyber.gov.au</a:t>
            </a:r>
          </a:p>
        </p:txBody>
      </p:sp>
      <p:sp>
        <p:nvSpPr>
          <p:cNvPr id="17" name="Slide Number Placeholder 16"/>
          <p:cNvSpPr>
            <a:spLocks noGrp="1"/>
          </p:cNvSpPr>
          <p:nvPr>
            <p:ph type="sldNum" sz="quarter" idx="20"/>
          </p:nvPr>
        </p:nvSpPr>
        <p:spPr/>
        <p:txBody>
          <a:bodyPr/>
          <a:lstStyle>
            <a:lvl1pPr>
              <a:defRPr>
                <a:solidFill>
                  <a:schemeClr val="bg2"/>
                </a:solidFill>
              </a:defRPr>
            </a:lvl1pPr>
          </a:lstStyle>
          <a:p>
            <a:fld id="{A179F83B-11CA-B84E-BC24-F49F8EBD43A8}" type="slidenum">
              <a:rPr lang="en-US" smtClean="0"/>
              <a:pPr/>
              <a:t>‹#›</a:t>
            </a:fld>
            <a:endParaRPr lang="en-US"/>
          </a:p>
        </p:txBody>
      </p:sp>
      <p:sp>
        <p:nvSpPr>
          <p:cNvPr id="18" name="Text Placeholder 2"/>
          <p:cNvSpPr>
            <a:spLocks noGrp="1"/>
          </p:cNvSpPr>
          <p:nvPr>
            <p:ph type="body" sz="quarter" idx="13" hasCustomPrompt="1"/>
          </p:nvPr>
        </p:nvSpPr>
        <p:spPr>
          <a:xfrm>
            <a:off x="2941938" y="6404575"/>
            <a:ext cx="6308124" cy="365125"/>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a:t>CLASSIFICATION</a:t>
            </a:r>
            <a:endParaRPr lang="en-AU"/>
          </a:p>
        </p:txBody>
      </p:sp>
      <p:sp>
        <p:nvSpPr>
          <p:cNvPr id="19" name="Text Placeholder 2"/>
          <p:cNvSpPr>
            <a:spLocks noGrp="1"/>
          </p:cNvSpPr>
          <p:nvPr>
            <p:ph type="body" sz="quarter" idx="21" hasCustomPrompt="1"/>
          </p:nvPr>
        </p:nvSpPr>
        <p:spPr>
          <a:xfrm>
            <a:off x="2936382" y="72616"/>
            <a:ext cx="6308124" cy="365126"/>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a:t>CLASSIFICATION</a:t>
            </a:r>
            <a:endParaRPr lang="en-AU"/>
          </a:p>
        </p:txBody>
      </p:sp>
      <p:pic>
        <p:nvPicPr>
          <p:cNvPr id="10" name="Picture 9"/>
          <p:cNvPicPr>
            <a:picLocks noChangeAspect="1"/>
          </p:cNvPicPr>
          <p:nvPr userDrawn="1"/>
        </p:nvPicPr>
        <p:blipFill>
          <a:blip r:embed="rId2"/>
          <a:stretch>
            <a:fillRect/>
          </a:stretch>
        </p:blipFill>
        <p:spPr>
          <a:xfrm>
            <a:off x="9547977" y="-151050"/>
            <a:ext cx="2147926" cy="1232181"/>
          </a:xfrm>
          <a:prstGeom prst="rect">
            <a:avLst/>
          </a:prstGeom>
        </p:spPr>
      </p:pic>
    </p:spTree>
    <p:extLst>
      <p:ext uri="{BB962C8B-B14F-4D97-AF65-F5344CB8AC3E}">
        <p14:creationId xmlns:p14="http://schemas.microsoft.com/office/powerpoint/2010/main" val="3693940547"/>
      </p:ext>
    </p:extLst>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White background">
    <p:spTree>
      <p:nvGrpSpPr>
        <p:cNvPr id="1" name=""/>
        <p:cNvGrpSpPr/>
        <p:nvPr/>
      </p:nvGrpSpPr>
      <p:grpSpPr>
        <a:xfrm>
          <a:off x="0" y="0"/>
          <a:ext cx="0" cy="0"/>
          <a:chOff x="0" y="0"/>
          <a:chExt cx="0" cy="0"/>
        </a:xfrm>
      </p:grpSpPr>
      <p:sp>
        <p:nvSpPr>
          <p:cNvPr id="14" name="Title 3"/>
          <p:cNvSpPr>
            <a:spLocks noGrp="1"/>
          </p:cNvSpPr>
          <p:nvPr>
            <p:ph type="title"/>
          </p:nvPr>
        </p:nvSpPr>
        <p:spPr>
          <a:xfrm>
            <a:off x="590251" y="1264329"/>
            <a:ext cx="11000387" cy="731287"/>
          </a:xfrm>
        </p:spPr>
        <p:txBody>
          <a:bodyPr/>
          <a:lstStyle/>
          <a:p>
            <a:r>
              <a:rPr lang="en-US"/>
              <a:t>Click to edit Master title style</a:t>
            </a:r>
            <a:endParaRPr lang="en-AU"/>
          </a:p>
        </p:txBody>
      </p:sp>
      <p:sp>
        <p:nvSpPr>
          <p:cNvPr id="15" name="Content Placeholder 5"/>
          <p:cNvSpPr>
            <a:spLocks noGrp="1"/>
          </p:cNvSpPr>
          <p:nvPr>
            <p:ph sz="quarter" idx="17"/>
          </p:nvPr>
        </p:nvSpPr>
        <p:spPr>
          <a:xfrm>
            <a:off x="590251" y="2305050"/>
            <a:ext cx="11000387" cy="38306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18" name="Text Placeholder 2"/>
          <p:cNvSpPr>
            <a:spLocks noGrp="1"/>
          </p:cNvSpPr>
          <p:nvPr>
            <p:ph type="body" sz="quarter" idx="13" hasCustomPrompt="1"/>
          </p:nvPr>
        </p:nvSpPr>
        <p:spPr>
          <a:xfrm>
            <a:off x="2941938" y="6404575"/>
            <a:ext cx="6308124" cy="365125"/>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a:t>CLASSIFICATION</a:t>
            </a:r>
            <a:endParaRPr lang="en-AU"/>
          </a:p>
        </p:txBody>
      </p:sp>
      <p:sp>
        <p:nvSpPr>
          <p:cNvPr id="19" name="Text Placeholder 2"/>
          <p:cNvSpPr>
            <a:spLocks noGrp="1"/>
          </p:cNvSpPr>
          <p:nvPr>
            <p:ph type="body" sz="quarter" idx="21" hasCustomPrompt="1"/>
          </p:nvPr>
        </p:nvSpPr>
        <p:spPr>
          <a:xfrm>
            <a:off x="2936382" y="72616"/>
            <a:ext cx="6308124" cy="365126"/>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a:t>CLASSIFICATION</a:t>
            </a:r>
            <a:endParaRPr lang="en-AU"/>
          </a:p>
        </p:txBody>
      </p:sp>
      <p:sp>
        <p:nvSpPr>
          <p:cNvPr id="2" name="Date Placeholder 1"/>
          <p:cNvSpPr>
            <a:spLocks noGrp="1"/>
          </p:cNvSpPr>
          <p:nvPr>
            <p:ph type="dt" sz="half" idx="22"/>
          </p:nvPr>
        </p:nvSpPr>
        <p:spPr/>
        <p:txBody>
          <a:bodyPr/>
          <a:lstStyle/>
          <a:p>
            <a:fld id="{8ADA8696-60C5-4851-AC1E-4531DB419813}" type="datetime1">
              <a:rPr lang="en-AU" smtClean="0"/>
              <a:t>20/06/2025</a:t>
            </a:fld>
            <a:endParaRPr lang="en-US"/>
          </a:p>
        </p:txBody>
      </p:sp>
      <p:sp>
        <p:nvSpPr>
          <p:cNvPr id="3" name="Footer Placeholder 2"/>
          <p:cNvSpPr>
            <a:spLocks noGrp="1"/>
          </p:cNvSpPr>
          <p:nvPr>
            <p:ph type="ftr" sz="quarter" idx="23"/>
          </p:nvPr>
        </p:nvSpPr>
        <p:spPr/>
        <p:txBody>
          <a:bodyPr/>
          <a:lstStyle>
            <a:lvl1pPr>
              <a:defRPr>
                <a:latin typeface="+mn-lt"/>
              </a:defRPr>
            </a:lvl1pPr>
          </a:lstStyle>
          <a:p>
            <a:r>
              <a:rPr lang="en-AU"/>
              <a:t>cyber.gov.au</a:t>
            </a:r>
          </a:p>
        </p:txBody>
      </p:sp>
      <p:sp>
        <p:nvSpPr>
          <p:cNvPr id="4" name="Slide Number Placeholder 3"/>
          <p:cNvSpPr>
            <a:spLocks noGrp="1"/>
          </p:cNvSpPr>
          <p:nvPr>
            <p:ph type="sldNum" sz="quarter" idx="24"/>
          </p:nvPr>
        </p:nvSpPr>
        <p:spPr/>
        <p:txBody>
          <a:bodyPr/>
          <a:lstStyle/>
          <a:p>
            <a:fld id="{A179F83B-11CA-B84E-BC24-F49F8EBD43A8}" type="slidenum">
              <a:rPr lang="en-US" smtClean="0"/>
              <a:pPr/>
              <a:t>‹#›</a:t>
            </a:fld>
            <a:endParaRPr lang="en-US"/>
          </a:p>
        </p:txBody>
      </p:sp>
      <p:pic>
        <p:nvPicPr>
          <p:cNvPr id="10" name="Picture 9"/>
          <p:cNvPicPr>
            <a:picLocks noChangeAspect="1"/>
          </p:cNvPicPr>
          <p:nvPr userDrawn="1"/>
        </p:nvPicPr>
        <p:blipFill>
          <a:blip r:embed="rId2"/>
          <a:stretch>
            <a:fillRect/>
          </a:stretch>
        </p:blipFill>
        <p:spPr>
          <a:xfrm>
            <a:off x="9547977" y="-151050"/>
            <a:ext cx="2147926" cy="1232181"/>
          </a:xfrm>
          <a:prstGeom prst="rect">
            <a:avLst/>
          </a:prstGeom>
        </p:spPr>
      </p:pic>
    </p:spTree>
    <p:extLst>
      <p:ext uri="{BB962C8B-B14F-4D97-AF65-F5344CB8AC3E}">
        <p14:creationId xmlns:p14="http://schemas.microsoft.com/office/powerpoint/2010/main" val="2768447710"/>
      </p:ext>
    </p:extLst>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5334FAE-9AE8-53A2-37C0-741D7B834C0A}"/>
              </a:ext>
            </a:extLst>
          </p:cNvPr>
          <p:cNvSpPr>
            <a:spLocks noGrp="1"/>
          </p:cNvSpPr>
          <p:nvPr>
            <p:ph type="title"/>
          </p:nvPr>
        </p:nvSpPr>
        <p:spPr>
          <a:xfrm>
            <a:off x="590251" y="365125"/>
            <a:ext cx="11000387" cy="1325563"/>
          </a:xfrm>
          <a:prstGeom prst="rect">
            <a:avLst/>
          </a:prstGeom>
        </p:spPr>
        <p:txBody>
          <a:bodyPr vert="horz" lIns="91440" tIns="45720" rIns="91440" bIns="45720" rtlCol="0" anchor="ctr">
            <a:normAutofit/>
          </a:bodyPr>
          <a:lstStyle/>
          <a:p>
            <a:r>
              <a:rPr lang="en-US"/>
              <a:t>Heading 1</a:t>
            </a:r>
          </a:p>
        </p:txBody>
      </p:sp>
      <p:sp>
        <p:nvSpPr>
          <p:cNvPr id="10" name="Date Placeholder 3">
            <a:extLst>
              <a:ext uri="{FF2B5EF4-FFF2-40B4-BE49-F238E27FC236}">
                <a16:creationId xmlns:a16="http://schemas.microsoft.com/office/drawing/2014/main" id="{EA055835-5A29-44DC-0FFD-8A32EBF0346E}"/>
              </a:ext>
            </a:extLst>
          </p:cNvPr>
          <p:cNvSpPr>
            <a:spLocks noGrp="1"/>
          </p:cNvSpPr>
          <p:nvPr>
            <p:ph type="dt" sz="half" idx="2"/>
          </p:nvPr>
        </p:nvSpPr>
        <p:spPr>
          <a:xfrm>
            <a:off x="9718588" y="6404576"/>
            <a:ext cx="988771" cy="365125"/>
          </a:xfrm>
          <a:prstGeom prst="rect">
            <a:avLst/>
          </a:prstGeom>
        </p:spPr>
        <p:txBody>
          <a:bodyPr anchor="ctr"/>
          <a:lstStyle>
            <a:lvl1pPr algn="r">
              <a:defRPr sz="1100">
                <a:solidFill>
                  <a:schemeClr val="tx1"/>
                </a:solidFill>
              </a:defRPr>
            </a:lvl1pPr>
          </a:lstStyle>
          <a:p>
            <a:fld id="{3B418814-5937-4A1A-99B1-4D93710C2B08}" type="datetime1">
              <a:rPr lang="en-AU" smtClean="0"/>
              <a:t>20/06/2025</a:t>
            </a:fld>
            <a:endParaRPr lang="en-US"/>
          </a:p>
        </p:txBody>
      </p:sp>
      <p:sp>
        <p:nvSpPr>
          <p:cNvPr id="12" name="Slide Number Placeholder 5">
            <a:extLst>
              <a:ext uri="{FF2B5EF4-FFF2-40B4-BE49-F238E27FC236}">
                <a16:creationId xmlns:a16="http://schemas.microsoft.com/office/drawing/2014/main" id="{D21EB113-AC25-B518-3322-01E8FE6E7D1B}"/>
              </a:ext>
            </a:extLst>
          </p:cNvPr>
          <p:cNvSpPr>
            <a:spLocks noGrp="1"/>
          </p:cNvSpPr>
          <p:nvPr>
            <p:ph type="sldNum" sz="quarter" idx="4"/>
          </p:nvPr>
        </p:nvSpPr>
        <p:spPr>
          <a:xfrm>
            <a:off x="10972132" y="6404576"/>
            <a:ext cx="618506" cy="365125"/>
          </a:xfrm>
          <a:prstGeom prst="rect">
            <a:avLst/>
          </a:prstGeom>
        </p:spPr>
        <p:txBody>
          <a:bodyPr anchor="ctr"/>
          <a:lstStyle>
            <a:lvl1pPr algn="r">
              <a:defRPr sz="1100">
                <a:latin typeface="+mn-lt"/>
              </a:defRPr>
            </a:lvl1pPr>
          </a:lstStyle>
          <a:p>
            <a:fld id="{A179F83B-11CA-B84E-BC24-F49F8EBD43A8}" type="slidenum">
              <a:rPr lang="en-US" smtClean="0"/>
              <a:pPr/>
              <a:t>‹#›</a:t>
            </a:fld>
            <a:endParaRPr lang="en-US"/>
          </a:p>
        </p:txBody>
      </p:sp>
      <p:sp>
        <p:nvSpPr>
          <p:cNvPr id="17" name="Footer Placeholder 16"/>
          <p:cNvSpPr>
            <a:spLocks noGrp="1"/>
          </p:cNvSpPr>
          <p:nvPr>
            <p:ph type="ftr" sz="quarter" idx="3"/>
          </p:nvPr>
        </p:nvSpPr>
        <p:spPr>
          <a:xfrm>
            <a:off x="590251" y="6404576"/>
            <a:ext cx="1022306" cy="365125"/>
          </a:xfrm>
          <a:prstGeom prst="rect">
            <a:avLst/>
          </a:prstGeom>
        </p:spPr>
        <p:txBody>
          <a:bodyPr vert="horz" lIns="91440" tIns="45720" rIns="91440" bIns="45720" rtlCol="0" anchor="ctr"/>
          <a:lstStyle>
            <a:lvl1pPr algn="l">
              <a:defRPr sz="1200">
                <a:solidFill>
                  <a:schemeClr val="tx1">
                    <a:tint val="75000"/>
                  </a:schemeClr>
                </a:solidFill>
                <a:latin typeface="MrEavesXLModOT-Reg" panose="020B0603060502020204" pitchFamily="34" charset="0"/>
              </a:defRPr>
            </a:lvl1pPr>
          </a:lstStyle>
          <a:p>
            <a:r>
              <a:rPr lang="en-AU">
                <a:latin typeface="MrEavesXLModOT-Bold" panose="020B0803060502020204" pitchFamily="34" charset="0"/>
              </a:rPr>
              <a:t>cyber</a:t>
            </a:r>
            <a:r>
              <a:rPr lang="en-AU"/>
              <a:t>.gov.au</a:t>
            </a:r>
          </a:p>
        </p:txBody>
      </p:sp>
      <p:sp>
        <p:nvSpPr>
          <p:cNvPr id="4" name="Text Placeholder 3"/>
          <p:cNvSpPr>
            <a:spLocks noGrp="1"/>
          </p:cNvSpPr>
          <p:nvPr>
            <p:ph type="body" idx="1"/>
          </p:nvPr>
        </p:nvSpPr>
        <p:spPr>
          <a:xfrm>
            <a:off x="590251" y="1825625"/>
            <a:ext cx="11000387"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a:p>
        </p:txBody>
      </p:sp>
    </p:spTree>
    <p:extLst>
      <p:ext uri="{BB962C8B-B14F-4D97-AF65-F5344CB8AC3E}">
        <p14:creationId xmlns:p14="http://schemas.microsoft.com/office/powerpoint/2010/main" val="3004726466"/>
      </p:ext>
    </p:extLst>
  </p:cSld>
  <p:clrMap bg1="lt1" tx1="dk1" bg2="lt2" tx2="dk2" accent1="accent1" accent2="accent2" accent3="accent3" accent4="accent4" accent5="accent5" accent6="accent6" hlink="hlink" folHlink="folHlink"/>
  <p:sldLayoutIdLst>
    <p:sldLayoutId id="2147483649" r:id="rId1"/>
    <p:sldLayoutId id="2147483666" r:id="rId2"/>
    <p:sldLayoutId id="2147483661" r:id="rId3"/>
    <p:sldLayoutId id="2147483667" r:id="rId4"/>
    <p:sldLayoutId id="2147483650" r:id="rId5"/>
    <p:sldLayoutId id="2147483662" r:id="rId6"/>
    <p:sldLayoutId id="2147483652" r:id="rId7"/>
    <p:sldLayoutId id="2147483663" r:id="rId8"/>
    <p:sldLayoutId id="2147483665" r:id="rId9"/>
    <p:sldLayoutId id="2147483664" r:id="rId10"/>
  </p:sldLayoutIdLst>
  <p:hf hdr="0"/>
  <p:txStyles>
    <p:titleStyle>
      <a:lvl1pPr algn="l" defTabSz="914400" rtl="0" eaLnBrk="1" latinLnBrk="0" hangingPunct="1">
        <a:lnSpc>
          <a:spcPct val="90000"/>
        </a:lnSpc>
        <a:spcBef>
          <a:spcPct val="0"/>
        </a:spcBef>
        <a:buNone/>
        <a:defRPr sz="3600" b="1" kern="1200">
          <a:solidFill>
            <a:schemeClr val="accent1"/>
          </a:solidFill>
          <a:latin typeface="+mj-lt"/>
          <a:ea typeface="+mj-ea"/>
          <a:cs typeface="+mj-cs"/>
        </a:defRPr>
      </a:lvl1pPr>
    </p:titleStyle>
    <p:bodyStyle>
      <a:lvl1pPr marL="0" indent="0" algn="l" defTabSz="914400" rtl="0" eaLnBrk="1" latinLnBrk="0" hangingPunct="1">
        <a:lnSpc>
          <a:spcPct val="90000"/>
        </a:lnSpc>
        <a:spcBef>
          <a:spcPts val="1000"/>
        </a:spcBef>
        <a:spcAft>
          <a:spcPts val="1200"/>
        </a:spcAft>
        <a:buFontTx/>
        <a:buNone/>
        <a:defRPr lang="en-US" sz="2000" b="0" kern="1200" baseline="0" dirty="0" smtClean="0">
          <a:solidFill>
            <a:srgbClr val="000000"/>
          </a:solidFill>
          <a:effectLst/>
          <a:latin typeface="+mj-lt"/>
          <a:ea typeface="+mn-ea"/>
          <a:cs typeface="Calibri" panose="020F0502020204030204" pitchFamily="34" charset="0"/>
        </a:defRPr>
      </a:lvl1pPr>
      <a:lvl2pPr marL="360000" indent="-216000" algn="l" defTabSz="914400" rtl="0" eaLnBrk="1" latinLnBrk="0" hangingPunct="1">
        <a:lnSpc>
          <a:spcPct val="90000"/>
        </a:lnSpc>
        <a:spcBef>
          <a:spcPts val="600"/>
        </a:spcBef>
        <a:spcAft>
          <a:spcPts val="600"/>
        </a:spcAft>
        <a:buClr>
          <a:schemeClr val="accent1"/>
        </a:buClr>
        <a:buSzPct val="100000"/>
        <a:buFont typeface="Arial" panose="020B0604020202020204" pitchFamily="34" charset="0"/>
        <a:buChar char="•"/>
        <a:defRPr lang="en-US" sz="1800" kern="1200" dirty="0" smtClean="0">
          <a:solidFill>
            <a:srgbClr val="000000"/>
          </a:solidFill>
          <a:effectLst/>
          <a:latin typeface="+mn-lt"/>
          <a:ea typeface="+mn-ea"/>
          <a:cs typeface="Calibri" panose="020F0502020204030204" pitchFamily="34" charset="0"/>
        </a:defRPr>
      </a:lvl2pPr>
      <a:lvl3pPr marL="576000" indent="-216000" algn="l" defTabSz="914400" rtl="0" eaLnBrk="1" latinLnBrk="0" hangingPunct="1">
        <a:lnSpc>
          <a:spcPct val="90000"/>
        </a:lnSpc>
        <a:spcBef>
          <a:spcPts val="600"/>
        </a:spcBef>
        <a:spcAft>
          <a:spcPts val="600"/>
        </a:spcAft>
        <a:buClr>
          <a:schemeClr val="accent2"/>
        </a:buClr>
        <a:buFont typeface="Arial" panose="020B0604020202020204" pitchFamily="34" charset="0"/>
        <a:buChar char="•"/>
        <a:defRPr lang="en-US" sz="1800" kern="1200" dirty="0" smtClean="0">
          <a:solidFill>
            <a:srgbClr val="000000"/>
          </a:solidFill>
          <a:effectLst/>
          <a:latin typeface="+mn-lt"/>
          <a:ea typeface="+mn-ea"/>
          <a:cs typeface="Calibri" panose="020F0502020204030204" pitchFamily="34" charset="0"/>
        </a:defRPr>
      </a:lvl3pPr>
      <a:lvl4pPr marL="792000" indent="-216000" algn="l" defTabSz="914400" rtl="0" eaLnBrk="1" latinLnBrk="0" hangingPunct="1">
        <a:lnSpc>
          <a:spcPct val="90000"/>
        </a:lnSpc>
        <a:spcBef>
          <a:spcPts val="600"/>
        </a:spcBef>
        <a:spcAft>
          <a:spcPts val="600"/>
        </a:spcAft>
        <a:buClr>
          <a:schemeClr val="accent3"/>
        </a:buClr>
        <a:buFont typeface="Arial" panose="020B0604020202020204" pitchFamily="34" charset="0"/>
        <a:buChar char="•"/>
        <a:defRPr lang="en-US" sz="1800" kern="1200" dirty="0" smtClean="0">
          <a:solidFill>
            <a:srgbClr val="000000"/>
          </a:solidFill>
          <a:latin typeface="+mn-lt"/>
          <a:ea typeface="+mn-ea"/>
          <a:cs typeface="+mn-cs"/>
        </a:defRPr>
      </a:lvl4pPr>
      <a:lvl5pPr marL="1008000" indent="-216000" algn="l" defTabSz="914400" rtl="0" eaLnBrk="1" latinLnBrk="0" hangingPunct="1">
        <a:lnSpc>
          <a:spcPct val="90000"/>
        </a:lnSpc>
        <a:spcBef>
          <a:spcPts val="600"/>
        </a:spcBef>
        <a:spcAft>
          <a:spcPts val="600"/>
        </a:spcAft>
        <a:buClr>
          <a:schemeClr val="accent6"/>
        </a:buClr>
        <a:buFont typeface="Arial" panose="020B0604020202020204" pitchFamily="34" charset="0"/>
        <a:buChar char="•"/>
        <a:defRPr lang="en-US" sz="1800" kern="1200" baseline="0" dirty="0" smtClean="0">
          <a:solidFill>
            <a:srgbClr val="000000"/>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hyperlink" Target="https://www.ncsc.gov.uk/blog-post/spray-you-spray-me-defending-against-password-spraying-attacks" TargetMode="Externa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 Placeholder 12"/>
          <p:cNvSpPr>
            <a:spLocks noGrp="1"/>
          </p:cNvSpPr>
          <p:nvPr>
            <p:ph type="body" sz="quarter" idx="11"/>
          </p:nvPr>
        </p:nvSpPr>
        <p:spPr>
          <a:xfrm>
            <a:off x="590250" y="5096786"/>
            <a:ext cx="6786733" cy="846813"/>
          </a:xfrm>
        </p:spPr>
        <p:txBody>
          <a:bodyPr vert="horz" lIns="91440" tIns="45720" rIns="91440" bIns="45720" rtlCol="0" anchor="t">
            <a:normAutofit/>
          </a:bodyPr>
          <a:lstStyle/>
          <a:p>
            <a:r>
              <a:rPr lang="en-AU" dirty="0">
                <a:ea typeface="Calibri"/>
                <a:cs typeface="Calibri"/>
              </a:rPr>
              <a:t>Securing cloud productivity suites</a:t>
            </a:r>
            <a:endParaRPr lang="en-AU" dirty="0">
              <a:ea typeface="Calibri"/>
            </a:endParaRPr>
          </a:p>
        </p:txBody>
      </p:sp>
      <p:sp>
        <p:nvSpPr>
          <p:cNvPr id="12" name="Title 11"/>
          <p:cNvSpPr>
            <a:spLocks noGrp="1"/>
          </p:cNvSpPr>
          <p:nvPr>
            <p:ph type="title"/>
          </p:nvPr>
        </p:nvSpPr>
        <p:spPr>
          <a:xfrm>
            <a:off x="590251" y="4039263"/>
            <a:ext cx="6786733" cy="1371600"/>
          </a:xfrm>
        </p:spPr>
        <p:txBody>
          <a:bodyPr/>
          <a:lstStyle/>
          <a:p>
            <a:r>
              <a:rPr lang="en-AU" dirty="0" smtClean="0"/>
              <a:t>Cyber security </a:t>
            </a:r>
            <a:r>
              <a:rPr lang="en-AU" dirty="0"/>
              <a:t>micro-exercise</a:t>
            </a:r>
          </a:p>
        </p:txBody>
      </p:sp>
      <p:sp>
        <p:nvSpPr>
          <p:cNvPr id="16" name="Footer Placeholder 15"/>
          <p:cNvSpPr>
            <a:spLocks noGrp="1"/>
          </p:cNvSpPr>
          <p:nvPr>
            <p:ph type="ftr" sz="quarter" idx="15"/>
          </p:nvPr>
        </p:nvSpPr>
        <p:spPr/>
        <p:txBody>
          <a:bodyPr/>
          <a:lstStyle/>
          <a:p>
            <a:r>
              <a:rPr lang="en-AU">
                <a:latin typeface="+mn-lt"/>
              </a:rPr>
              <a:t>cyber.gov.au</a:t>
            </a:r>
          </a:p>
        </p:txBody>
      </p:sp>
      <p:pic>
        <p:nvPicPr>
          <p:cNvPr id="3" name="Picture 2">
            <a:extLst>
              <a:ext uri="{FF2B5EF4-FFF2-40B4-BE49-F238E27FC236}">
                <a16:creationId xmlns:a16="http://schemas.microsoft.com/office/drawing/2014/main" id="{DAB0A8D7-3C90-99B8-389D-7EF2BC3A4A3B}"/>
              </a:ext>
            </a:extLst>
          </p:cNvPr>
          <p:cNvPicPr>
            <a:picLocks noChangeAspect="1"/>
          </p:cNvPicPr>
          <p:nvPr/>
        </p:nvPicPr>
        <p:blipFill>
          <a:blip r:embed="rId2"/>
          <a:stretch>
            <a:fillRect/>
          </a:stretch>
        </p:blipFill>
        <p:spPr>
          <a:xfrm>
            <a:off x="663893" y="1991995"/>
            <a:ext cx="4678187" cy="2309284"/>
          </a:xfrm>
          <a:prstGeom prst="rect">
            <a:avLst/>
          </a:prstGeom>
          <a:ln>
            <a:noFill/>
          </a:ln>
        </p:spPr>
      </p:pic>
    </p:spTree>
    <p:extLst>
      <p:ext uri="{BB962C8B-B14F-4D97-AF65-F5344CB8AC3E}">
        <p14:creationId xmlns:p14="http://schemas.microsoft.com/office/powerpoint/2010/main" val="304118117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79FC23B-D909-C3E5-0E8E-80DF2FCF05D9}"/>
            </a:ext>
          </a:extLst>
        </p:cNvPr>
        <p:cNvGrpSpPr/>
        <p:nvPr/>
      </p:nvGrpSpPr>
      <p:grpSpPr>
        <a:xfrm>
          <a:off x="0" y="0"/>
          <a:ext cx="0" cy="0"/>
          <a:chOff x="0" y="0"/>
          <a:chExt cx="0" cy="0"/>
        </a:xfrm>
      </p:grpSpPr>
      <p:sp>
        <p:nvSpPr>
          <p:cNvPr id="21" name="Title 20">
            <a:extLst>
              <a:ext uri="{FF2B5EF4-FFF2-40B4-BE49-F238E27FC236}">
                <a16:creationId xmlns:a16="http://schemas.microsoft.com/office/drawing/2014/main" id="{E82594CB-BB18-FFB8-79D0-70559AC696B3}"/>
              </a:ext>
            </a:extLst>
          </p:cNvPr>
          <p:cNvSpPr>
            <a:spLocks noGrp="1"/>
          </p:cNvSpPr>
          <p:nvPr>
            <p:ph type="title"/>
          </p:nvPr>
        </p:nvSpPr>
        <p:spPr/>
        <p:txBody>
          <a:bodyPr/>
          <a:lstStyle/>
          <a:p>
            <a:r>
              <a:rPr lang="en-AU"/>
              <a:t>Discussion: </a:t>
            </a:r>
            <a:r>
              <a:rPr lang="en-AU" b="0"/>
              <a:t>Question 4 of 4</a:t>
            </a:r>
            <a:endParaRPr lang="en-AU"/>
          </a:p>
        </p:txBody>
      </p:sp>
      <p:sp>
        <p:nvSpPr>
          <p:cNvPr id="23" name="Content Placeholder 22">
            <a:extLst>
              <a:ext uri="{FF2B5EF4-FFF2-40B4-BE49-F238E27FC236}">
                <a16:creationId xmlns:a16="http://schemas.microsoft.com/office/drawing/2014/main" id="{5A7A6D22-66D1-351C-3010-E1CA400121AA}"/>
              </a:ext>
            </a:extLst>
          </p:cNvPr>
          <p:cNvSpPr>
            <a:spLocks noGrp="1"/>
          </p:cNvSpPr>
          <p:nvPr>
            <p:ph sz="quarter" idx="18"/>
          </p:nvPr>
        </p:nvSpPr>
        <p:spPr/>
        <p:txBody>
          <a:bodyPr vert="horz" lIns="91440" tIns="45720" rIns="91440" bIns="45720" rtlCol="0" anchor="t">
            <a:normAutofit/>
          </a:bodyPr>
          <a:lstStyle/>
          <a:p>
            <a:r>
              <a:rPr lang="en-AU" dirty="0">
                <a:cs typeface="Calibri"/>
              </a:rPr>
              <a:t>Discuss the following questions as a group and reveal the answer when you are ready. </a:t>
            </a:r>
            <a:endParaRPr lang="en-AU" dirty="0">
              <a:solidFill>
                <a:srgbClr val="072E57"/>
              </a:solidFill>
              <a:cs typeface="Calibri"/>
            </a:endParaRPr>
          </a:p>
          <a:p>
            <a:pPr marL="342900" indent="-342900">
              <a:buFont typeface="Arial,Sans-Serif"/>
              <a:buChar char="•"/>
            </a:pPr>
            <a:r>
              <a:rPr lang="en-AU" b="1" dirty="0">
                <a:cs typeface="Calibri"/>
              </a:rPr>
              <a:t>What cloud productivity suites do you use in your organisation?</a:t>
            </a:r>
            <a:endParaRPr lang="en-AU" dirty="0"/>
          </a:p>
          <a:p>
            <a:endParaRPr lang="en-AU" dirty="0">
              <a:ea typeface="Calibri"/>
            </a:endParaRPr>
          </a:p>
        </p:txBody>
      </p:sp>
      <p:sp>
        <p:nvSpPr>
          <p:cNvPr id="4" name="Slide Number Placeholder 3">
            <a:extLst>
              <a:ext uri="{FF2B5EF4-FFF2-40B4-BE49-F238E27FC236}">
                <a16:creationId xmlns:a16="http://schemas.microsoft.com/office/drawing/2014/main" id="{08CC68D5-0FE1-5F93-ABE2-1C5E9D1FDB6C}"/>
              </a:ext>
            </a:extLst>
          </p:cNvPr>
          <p:cNvSpPr>
            <a:spLocks noGrp="1"/>
          </p:cNvSpPr>
          <p:nvPr>
            <p:ph type="sldNum" sz="quarter" idx="22"/>
          </p:nvPr>
        </p:nvSpPr>
        <p:spPr/>
        <p:txBody>
          <a:bodyPr/>
          <a:lstStyle/>
          <a:p>
            <a:fld id="{A179F83B-11CA-B84E-BC24-F49F8EBD43A8}" type="slidenum">
              <a:rPr lang="en-US" smtClean="0"/>
              <a:pPr/>
              <a:t>10</a:t>
            </a:fld>
            <a:endParaRPr lang="en-US"/>
          </a:p>
        </p:txBody>
      </p:sp>
      <p:sp>
        <p:nvSpPr>
          <p:cNvPr id="7" name="Content Placeholder 23">
            <a:extLst>
              <a:ext uri="{FF2B5EF4-FFF2-40B4-BE49-F238E27FC236}">
                <a16:creationId xmlns:a16="http://schemas.microsoft.com/office/drawing/2014/main" id="{46FEB25B-2ED9-EA9A-8E39-44A9E6EDF3D7}"/>
              </a:ext>
            </a:extLst>
          </p:cNvPr>
          <p:cNvSpPr>
            <a:spLocks noGrp="1"/>
          </p:cNvSpPr>
          <p:nvPr>
            <p:ph sz="quarter" idx="19"/>
          </p:nvPr>
        </p:nvSpPr>
        <p:spPr>
          <a:xfrm>
            <a:off x="6190638" y="2305050"/>
            <a:ext cx="5400000" cy="3830638"/>
          </a:xfrm>
        </p:spPr>
        <p:txBody>
          <a:bodyPr/>
          <a:lstStyle/>
          <a:p>
            <a:r>
              <a:rPr lang="en-AU" b="1" dirty="0"/>
              <a:t>Answer</a:t>
            </a:r>
          </a:p>
          <a:p>
            <a:r>
              <a:rPr lang="en-AU" dirty="0"/>
              <a:t>________________________________________________________________________________________________________________________________________________________________________________</a:t>
            </a:r>
          </a:p>
        </p:txBody>
      </p:sp>
    </p:spTree>
    <p:extLst>
      <p:ext uri="{BB962C8B-B14F-4D97-AF65-F5344CB8AC3E}">
        <p14:creationId xmlns:p14="http://schemas.microsoft.com/office/powerpoint/2010/main" val="420890082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CFB6F57-639F-73B7-A58B-3B63074A160E}"/>
            </a:ext>
          </a:extLst>
        </p:cNvPr>
        <p:cNvGrpSpPr/>
        <p:nvPr/>
      </p:nvGrpSpPr>
      <p:grpSpPr>
        <a:xfrm>
          <a:off x="0" y="0"/>
          <a:ext cx="0" cy="0"/>
          <a:chOff x="0" y="0"/>
          <a:chExt cx="0" cy="0"/>
        </a:xfrm>
      </p:grpSpPr>
      <p:sp>
        <p:nvSpPr>
          <p:cNvPr id="21" name="Title 20">
            <a:extLst>
              <a:ext uri="{FF2B5EF4-FFF2-40B4-BE49-F238E27FC236}">
                <a16:creationId xmlns:a16="http://schemas.microsoft.com/office/drawing/2014/main" id="{337F53A6-9C12-191F-2BC3-C840183E26B5}"/>
              </a:ext>
            </a:extLst>
          </p:cNvPr>
          <p:cNvSpPr>
            <a:spLocks noGrp="1"/>
          </p:cNvSpPr>
          <p:nvPr>
            <p:ph type="title"/>
          </p:nvPr>
        </p:nvSpPr>
        <p:spPr/>
        <p:txBody>
          <a:bodyPr/>
          <a:lstStyle/>
          <a:p>
            <a:r>
              <a:rPr lang="en-AU"/>
              <a:t>Discussion: </a:t>
            </a:r>
            <a:r>
              <a:rPr lang="en-AU" b="0"/>
              <a:t>Question 4 of 4</a:t>
            </a:r>
            <a:endParaRPr lang="en-AU"/>
          </a:p>
        </p:txBody>
      </p:sp>
      <p:sp>
        <p:nvSpPr>
          <p:cNvPr id="23" name="Content Placeholder 22">
            <a:extLst>
              <a:ext uri="{FF2B5EF4-FFF2-40B4-BE49-F238E27FC236}">
                <a16:creationId xmlns:a16="http://schemas.microsoft.com/office/drawing/2014/main" id="{EC165234-4734-1986-819D-9AAA1D4B525E}"/>
              </a:ext>
            </a:extLst>
          </p:cNvPr>
          <p:cNvSpPr>
            <a:spLocks noGrp="1"/>
          </p:cNvSpPr>
          <p:nvPr>
            <p:ph sz="quarter" idx="18"/>
          </p:nvPr>
        </p:nvSpPr>
        <p:spPr/>
        <p:txBody>
          <a:bodyPr vert="horz" lIns="91440" tIns="45720" rIns="91440" bIns="45720" rtlCol="0" anchor="t">
            <a:normAutofit/>
          </a:bodyPr>
          <a:lstStyle/>
          <a:p>
            <a:r>
              <a:rPr lang="en-AU">
                <a:cs typeface="Calibri"/>
              </a:rPr>
              <a:t>Discuss the following questions as a group and reveal the answer when you are ready. </a:t>
            </a:r>
            <a:endParaRPr lang="en-AU">
              <a:solidFill>
                <a:srgbClr val="072E57"/>
              </a:solidFill>
              <a:cs typeface="Calibri"/>
            </a:endParaRPr>
          </a:p>
          <a:p>
            <a:pPr marL="342900" indent="-342900">
              <a:buFont typeface="Arial,Sans-Serif"/>
              <a:buChar char="•"/>
            </a:pPr>
            <a:r>
              <a:rPr lang="en-AU" b="1">
                <a:cs typeface="Calibri"/>
              </a:rPr>
              <a:t>What cloud productivity suites do you use in your organisation?</a:t>
            </a:r>
            <a:endParaRPr lang="en-AU"/>
          </a:p>
          <a:p>
            <a:endParaRPr lang="en-AU">
              <a:ea typeface="Calibri"/>
            </a:endParaRPr>
          </a:p>
        </p:txBody>
      </p:sp>
      <p:sp>
        <p:nvSpPr>
          <p:cNvPr id="4" name="Slide Number Placeholder 3">
            <a:extLst>
              <a:ext uri="{FF2B5EF4-FFF2-40B4-BE49-F238E27FC236}">
                <a16:creationId xmlns:a16="http://schemas.microsoft.com/office/drawing/2014/main" id="{E01208E2-2457-D244-E38A-0868DF458E20}"/>
              </a:ext>
            </a:extLst>
          </p:cNvPr>
          <p:cNvSpPr>
            <a:spLocks noGrp="1"/>
          </p:cNvSpPr>
          <p:nvPr>
            <p:ph type="sldNum" sz="quarter" idx="22"/>
          </p:nvPr>
        </p:nvSpPr>
        <p:spPr/>
        <p:txBody>
          <a:bodyPr/>
          <a:lstStyle/>
          <a:p>
            <a:fld id="{A179F83B-11CA-B84E-BC24-F49F8EBD43A8}" type="slidenum">
              <a:rPr lang="en-US" smtClean="0"/>
              <a:pPr/>
              <a:t>11</a:t>
            </a:fld>
            <a:endParaRPr lang="en-US"/>
          </a:p>
        </p:txBody>
      </p:sp>
      <p:sp>
        <p:nvSpPr>
          <p:cNvPr id="8" name="Content Placeholder 23">
            <a:extLst>
              <a:ext uri="{FF2B5EF4-FFF2-40B4-BE49-F238E27FC236}">
                <a16:creationId xmlns:a16="http://schemas.microsoft.com/office/drawing/2014/main" id="{BD34667F-7604-5354-8B85-1A69BE99D082}"/>
              </a:ext>
            </a:extLst>
          </p:cNvPr>
          <p:cNvSpPr>
            <a:spLocks noGrp="1"/>
          </p:cNvSpPr>
          <p:nvPr>
            <p:ph sz="quarter" idx="19"/>
          </p:nvPr>
        </p:nvSpPr>
        <p:spPr>
          <a:xfrm>
            <a:off x="6190638" y="2305050"/>
            <a:ext cx="5400000" cy="3830638"/>
          </a:xfrm>
        </p:spPr>
        <p:txBody>
          <a:bodyPr vert="horz" lIns="91440" tIns="45720" rIns="91440" bIns="45720" rtlCol="0" anchor="t">
            <a:normAutofit/>
          </a:bodyPr>
          <a:lstStyle/>
          <a:p>
            <a:r>
              <a:rPr lang="en-AU" b="1" dirty="0"/>
              <a:t>Answer</a:t>
            </a:r>
          </a:p>
          <a:p>
            <a:r>
              <a:rPr lang="en-AU" dirty="0">
                <a:ea typeface="Calibri"/>
                <a:cs typeface="Calibri"/>
              </a:rPr>
              <a:t>If ACSC publishes guidance detailing that a particular cloud productivity suite is the target of a malicious cyber campaign. Then it is important to know if it is being used within your organisation and by whom. </a:t>
            </a:r>
            <a:endParaRPr lang="en-AU" dirty="0">
              <a:ea typeface="Calibri"/>
            </a:endParaRPr>
          </a:p>
        </p:txBody>
      </p:sp>
    </p:spTree>
    <p:extLst>
      <p:ext uri="{BB962C8B-B14F-4D97-AF65-F5344CB8AC3E}">
        <p14:creationId xmlns:p14="http://schemas.microsoft.com/office/powerpoint/2010/main" val="368385052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itle 20"/>
          <p:cNvSpPr>
            <a:spLocks noGrp="1"/>
          </p:cNvSpPr>
          <p:nvPr>
            <p:ph type="title"/>
          </p:nvPr>
        </p:nvSpPr>
        <p:spPr/>
        <p:txBody>
          <a:bodyPr/>
          <a:lstStyle/>
          <a:p>
            <a:r>
              <a:rPr lang="en-AU"/>
              <a:t>Scenario: </a:t>
            </a:r>
            <a:r>
              <a:rPr lang="en-AU" b="0"/>
              <a:t>Securing cloud productivity suites</a:t>
            </a:r>
            <a:endParaRPr lang="en-AU" b="0">
              <a:ea typeface="Calibri"/>
              <a:cs typeface="Calibri"/>
            </a:endParaRPr>
          </a:p>
        </p:txBody>
      </p:sp>
      <p:sp>
        <p:nvSpPr>
          <p:cNvPr id="23" name="Content Placeholder 22"/>
          <p:cNvSpPr>
            <a:spLocks noGrp="1"/>
          </p:cNvSpPr>
          <p:nvPr>
            <p:ph sz="quarter" idx="18"/>
          </p:nvPr>
        </p:nvSpPr>
        <p:spPr>
          <a:xfrm>
            <a:off x="590249" y="2305050"/>
            <a:ext cx="5138665" cy="3830638"/>
          </a:xfrm>
        </p:spPr>
        <p:txBody>
          <a:bodyPr vert="horz" lIns="91440" tIns="45720" rIns="91440" bIns="45720" rtlCol="0" anchor="t">
            <a:normAutofit fontScale="85000" lnSpcReduction="20000"/>
          </a:bodyPr>
          <a:lstStyle/>
          <a:p>
            <a:r>
              <a:rPr lang="en-AU" dirty="0">
                <a:cs typeface="Calibri"/>
              </a:rPr>
              <a:t>A group has used a password spraying technique to try and gain access to the user accounts of a cloud productivity suite that you use. </a:t>
            </a:r>
            <a:endParaRPr lang="en-AU" dirty="0">
              <a:ea typeface="Calibri"/>
            </a:endParaRPr>
          </a:p>
          <a:p>
            <a:r>
              <a:rPr lang="en-AU" dirty="0">
                <a:ea typeface="Calibri"/>
                <a:cs typeface="Calibri"/>
              </a:rPr>
              <a:t>This is a common attack technique against online accounts. It uses a small number of popular passwords against many accounts, hoping that users have used common passwords. </a:t>
            </a:r>
            <a:endParaRPr lang="en-AU" dirty="0">
              <a:ea typeface="Calibri"/>
            </a:endParaRPr>
          </a:p>
          <a:p>
            <a:r>
              <a:rPr lang="en-AU" dirty="0">
                <a:ea typeface="Calibri"/>
                <a:cs typeface="Calibri"/>
              </a:rPr>
              <a:t>The ACSC Annual Cyber Thread Report highlights significant targeting of a range of different sectors by both state-sponsored cyber actors and </a:t>
            </a:r>
            <a:r>
              <a:rPr lang="en-AU" dirty="0" smtClean="0">
                <a:ea typeface="Calibri"/>
                <a:cs typeface="Calibri"/>
              </a:rPr>
              <a:t>cyber criminals</a:t>
            </a:r>
            <a:r>
              <a:rPr lang="en-AU" dirty="0">
                <a:ea typeface="Calibri"/>
                <a:cs typeface="Calibri"/>
              </a:rPr>
              <a:t>. </a:t>
            </a:r>
            <a:endParaRPr lang="en-AU" dirty="0">
              <a:ea typeface="Calibri"/>
            </a:endParaRPr>
          </a:p>
          <a:p>
            <a:r>
              <a:rPr lang="en-AU" dirty="0">
                <a:ea typeface="Calibri" panose="020F0502020204030204"/>
                <a:cs typeface="Calibri"/>
              </a:rPr>
              <a:t>State-sponsored cyber actors have demonstrated capabilities to compromise ICT networks, develop mechanisms to maintain long-term, persistent access to ICT networks and to exfiltrate sensitive data from ICT and Operational Technology (OT) networks. </a:t>
            </a:r>
            <a:endParaRPr lang="en-AU" dirty="0">
              <a:ea typeface="Calibri" panose="020F0502020204030204"/>
            </a:endParaRPr>
          </a:p>
          <a:p>
            <a:endParaRPr lang="en-AU" dirty="0">
              <a:ea typeface="Calibri" panose="020F0502020204030204"/>
            </a:endParaRPr>
          </a:p>
        </p:txBody>
      </p:sp>
      <p:sp>
        <p:nvSpPr>
          <p:cNvPr id="24" name="Content Placeholder 23"/>
          <p:cNvSpPr>
            <a:spLocks noGrp="1"/>
          </p:cNvSpPr>
          <p:nvPr>
            <p:ph sz="quarter" idx="19"/>
          </p:nvPr>
        </p:nvSpPr>
        <p:spPr/>
        <p:txBody>
          <a:bodyPr vert="horz" lIns="91440" tIns="45720" rIns="91440" bIns="45720" rtlCol="0" anchor="t">
            <a:normAutofit/>
          </a:bodyPr>
          <a:lstStyle/>
          <a:p>
            <a:r>
              <a:rPr lang="en-AU" b="1" dirty="0"/>
              <a:t>Things to consider</a:t>
            </a:r>
          </a:p>
          <a:p>
            <a:pPr marL="342900" indent="-342900">
              <a:buFont typeface="Arial" panose="020B0604020202020204" pitchFamily="34" charset="0"/>
              <a:buChar char="•"/>
            </a:pPr>
            <a:r>
              <a:rPr lang="en-AU" dirty="0">
                <a:cs typeface="Calibri"/>
              </a:rPr>
              <a:t>The ACSC Cyber Threat Report emphasises the importance of not reusing passwords. </a:t>
            </a:r>
          </a:p>
          <a:p>
            <a:pPr marL="342900" indent="-342900">
              <a:buFont typeface="Arial" panose="020B0604020202020204" pitchFamily="34" charset="0"/>
              <a:buChar char="•"/>
            </a:pPr>
            <a:r>
              <a:rPr lang="en-AU" dirty="0">
                <a:cs typeface="Calibri"/>
              </a:rPr>
              <a:t>Account owners should use secure passphrases and MFA to avoid common attacks like password spraying. </a:t>
            </a:r>
            <a:endParaRPr lang="en-AU" dirty="0">
              <a:ea typeface="Calibri"/>
              <a:cs typeface="Calibri"/>
            </a:endParaRPr>
          </a:p>
        </p:txBody>
      </p:sp>
      <p:sp>
        <p:nvSpPr>
          <p:cNvPr id="4" name="Slide Number Placeholder 3"/>
          <p:cNvSpPr>
            <a:spLocks noGrp="1"/>
          </p:cNvSpPr>
          <p:nvPr>
            <p:ph type="sldNum" sz="quarter" idx="22"/>
          </p:nvPr>
        </p:nvSpPr>
        <p:spPr/>
        <p:txBody>
          <a:bodyPr/>
          <a:lstStyle/>
          <a:p>
            <a:fld id="{A179F83B-11CA-B84E-BC24-F49F8EBD43A8}" type="slidenum">
              <a:rPr lang="en-US" smtClean="0"/>
              <a:pPr/>
              <a:t>12</a:t>
            </a:fld>
            <a:endParaRPr lang="en-US"/>
          </a:p>
        </p:txBody>
      </p:sp>
    </p:spTree>
    <p:extLst>
      <p:ext uri="{BB962C8B-B14F-4D97-AF65-F5344CB8AC3E}">
        <p14:creationId xmlns:p14="http://schemas.microsoft.com/office/powerpoint/2010/main" val="85666607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itle 20"/>
          <p:cNvSpPr>
            <a:spLocks noGrp="1"/>
          </p:cNvSpPr>
          <p:nvPr>
            <p:ph type="title"/>
          </p:nvPr>
        </p:nvSpPr>
        <p:spPr/>
        <p:txBody>
          <a:bodyPr/>
          <a:lstStyle/>
          <a:p>
            <a:r>
              <a:rPr lang="en-AU"/>
              <a:t>Scenario: </a:t>
            </a:r>
            <a:r>
              <a:rPr lang="en-AU" b="0"/>
              <a:t>Your response</a:t>
            </a:r>
            <a:endParaRPr lang="en-AU"/>
          </a:p>
        </p:txBody>
      </p:sp>
      <p:sp>
        <p:nvSpPr>
          <p:cNvPr id="4" name="Slide Number Placeholder 3"/>
          <p:cNvSpPr>
            <a:spLocks noGrp="1"/>
          </p:cNvSpPr>
          <p:nvPr>
            <p:ph type="sldNum" sz="quarter" idx="22"/>
          </p:nvPr>
        </p:nvSpPr>
        <p:spPr/>
        <p:txBody>
          <a:bodyPr/>
          <a:lstStyle/>
          <a:p>
            <a:fld id="{A179F83B-11CA-B84E-BC24-F49F8EBD43A8}" type="slidenum">
              <a:rPr lang="en-US" smtClean="0"/>
              <a:pPr/>
              <a:t>13</a:t>
            </a:fld>
            <a:endParaRPr lang="en-US"/>
          </a:p>
        </p:txBody>
      </p:sp>
      <p:sp>
        <p:nvSpPr>
          <p:cNvPr id="9" name="Content Placeholder 22"/>
          <p:cNvSpPr>
            <a:spLocks noGrp="1"/>
          </p:cNvSpPr>
          <p:nvPr>
            <p:ph sz="quarter" idx="18"/>
          </p:nvPr>
        </p:nvSpPr>
        <p:spPr>
          <a:xfrm>
            <a:off x="590250" y="2305050"/>
            <a:ext cx="5400000" cy="3830638"/>
          </a:xfrm>
        </p:spPr>
        <p:txBody>
          <a:bodyPr vert="horz" lIns="91440" tIns="45720" rIns="91440" bIns="45720" rtlCol="0" anchor="t">
            <a:normAutofit/>
          </a:bodyPr>
          <a:lstStyle/>
          <a:p>
            <a:r>
              <a:rPr lang="en-AU">
                <a:cs typeface="Calibri"/>
              </a:rPr>
              <a:t>Are you confident that the password spraying attack will fail for your user accounts?</a:t>
            </a:r>
            <a:endParaRPr lang="en-AU">
              <a:ea typeface="Calibri"/>
            </a:endParaRPr>
          </a:p>
          <a:p>
            <a:pPr marL="342900" indent="-342900">
              <a:buFont typeface="Arial" panose="020B0604020202020204" pitchFamily="34" charset="0"/>
              <a:buChar char="•"/>
            </a:pPr>
            <a:r>
              <a:rPr lang="en-AU" b="1"/>
              <a:t>Yes</a:t>
            </a:r>
          </a:p>
          <a:p>
            <a:pPr marL="342900" indent="-342900">
              <a:buFont typeface="Arial" panose="020B0604020202020204" pitchFamily="34" charset="0"/>
              <a:buChar char="•"/>
            </a:pPr>
            <a:r>
              <a:rPr lang="en-AU" b="1"/>
              <a:t>No</a:t>
            </a:r>
          </a:p>
          <a:p>
            <a:r>
              <a:rPr lang="en-AU"/>
              <a:t/>
            </a:r>
            <a:br>
              <a:rPr lang="en-AU"/>
            </a:br>
            <a:endParaRPr lang="en-AU"/>
          </a:p>
        </p:txBody>
      </p:sp>
    </p:spTree>
    <p:extLst>
      <p:ext uri="{BB962C8B-B14F-4D97-AF65-F5344CB8AC3E}">
        <p14:creationId xmlns:p14="http://schemas.microsoft.com/office/powerpoint/2010/main" val="274435094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itle 20"/>
          <p:cNvSpPr>
            <a:spLocks noGrp="1"/>
          </p:cNvSpPr>
          <p:nvPr>
            <p:ph type="title"/>
          </p:nvPr>
        </p:nvSpPr>
        <p:spPr/>
        <p:txBody>
          <a:bodyPr/>
          <a:lstStyle/>
          <a:p>
            <a:r>
              <a:rPr lang="en-AU"/>
              <a:t>Scenario: </a:t>
            </a:r>
            <a:r>
              <a:rPr lang="en-AU" b="0"/>
              <a:t>Your response</a:t>
            </a:r>
            <a:endParaRPr lang="en-AU"/>
          </a:p>
        </p:txBody>
      </p:sp>
      <p:sp>
        <p:nvSpPr>
          <p:cNvPr id="24" name="Content Placeholder 23"/>
          <p:cNvSpPr>
            <a:spLocks noGrp="1"/>
          </p:cNvSpPr>
          <p:nvPr>
            <p:ph sz="quarter" idx="19"/>
          </p:nvPr>
        </p:nvSpPr>
        <p:spPr>
          <a:xfrm>
            <a:off x="6190638" y="2305050"/>
            <a:ext cx="5400000" cy="4009390"/>
          </a:xfrm>
        </p:spPr>
        <p:txBody>
          <a:bodyPr vert="horz" lIns="91440" tIns="45720" rIns="91440" bIns="45720" rtlCol="0" anchor="t">
            <a:normAutofit fontScale="70000" lnSpcReduction="20000"/>
          </a:bodyPr>
          <a:lstStyle/>
          <a:p>
            <a:r>
              <a:rPr lang="en-AU" sz="2900" b="1" dirty="0">
                <a:cs typeface="Calibri"/>
              </a:rPr>
              <a:t>No response</a:t>
            </a:r>
          </a:p>
          <a:p>
            <a:r>
              <a:rPr lang="en-AU" dirty="0">
                <a:ea typeface="Calibri"/>
                <a:cs typeface="Calibri"/>
              </a:rPr>
              <a:t>It is important that your organisation has process and policy in place to reduce the chance of a successful password spraying attack. </a:t>
            </a:r>
          </a:p>
          <a:p>
            <a:pPr marL="342900" indent="-342900">
              <a:buFont typeface="Arial"/>
              <a:buChar char="•"/>
            </a:pPr>
            <a:r>
              <a:rPr lang="en-AU" dirty="0">
                <a:ea typeface="Calibri"/>
                <a:cs typeface="Calibri"/>
              </a:rPr>
              <a:t>Where possible, audit user passwords against common password lists. If they are using Windows Active Directory this can be done using the NSCS's script – available on the password spraying guidance page </a:t>
            </a:r>
            <a:r>
              <a:rPr lang="en-AU" dirty="0">
                <a:ea typeface="Calibri"/>
                <a:cs typeface="Calibri"/>
                <a:hlinkClick r:id="rId2"/>
              </a:rPr>
              <a:t>here</a:t>
            </a:r>
            <a:r>
              <a:rPr lang="en-AU" dirty="0">
                <a:ea typeface="Calibri"/>
                <a:cs typeface="Calibri"/>
              </a:rPr>
              <a:t>.</a:t>
            </a:r>
          </a:p>
          <a:p>
            <a:pPr marL="342900" indent="-342900">
              <a:buFont typeface="Arial"/>
              <a:buChar char="•"/>
            </a:pPr>
            <a:r>
              <a:rPr lang="en-AU" dirty="0">
                <a:ea typeface="Calibri"/>
                <a:cs typeface="Calibri"/>
              </a:rPr>
              <a:t>Ensure your organisation is enforcing password policies via group policy in your device endpoint manager, such as Windows 365.</a:t>
            </a:r>
          </a:p>
          <a:p>
            <a:pPr marL="342900" indent="-342900">
              <a:buFont typeface="Arial"/>
              <a:buChar char="•"/>
            </a:pPr>
            <a:r>
              <a:rPr lang="en-AU" dirty="0">
                <a:ea typeface="Calibri"/>
                <a:cs typeface="Calibri"/>
              </a:rPr>
              <a:t>Review password policies and provide advice on how to choose good passwords.</a:t>
            </a:r>
            <a:endParaRPr lang="en-AU" dirty="0">
              <a:ea typeface="Calibri"/>
            </a:endParaRPr>
          </a:p>
          <a:p>
            <a:pPr marL="342900" indent="-342900">
              <a:buFont typeface="Arial"/>
              <a:buChar char="•"/>
            </a:pPr>
            <a:r>
              <a:rPr lang="en-AU" dirty="0">
                <a:ea typeface="Calibri"/>
                <a:cs typeface="Calibri"/>
              </a:rPr>
              <a:t>Review IT Helpdesk password procedures (new accounts, password resets etc) and ensure they align with company policy. </a:t>
            </a:r>
            <a:endParaRPr lang="en-AU" dirty="0">
              <a:ea typeface="Calibri"/>
            </a:endParaRPr>
          </a:p>
        </p:txBody>
      </p:sp>
      <p:sp>
        <p:nvSpPr>
          <p:cNvPr id="4" name="Slide Number Placeholder 3"/>
          <p:cNvSpPr>
            <a:spLocks noGrp="1"/>
          </p:cNvSpPr>
          <p:nvPr>
            <p:ph type="sldNum" sz="quarter" idx="22"/>
          </p:nvPr>
        </p:nvSpPr>
        <p:spPr/>
        <p:txBody>
          <a:bodyPr/>
          <a:lstStyle/>
          <a:p>
            <a:fld id="{A179F83B-11CA-B84E-BC24-F49F8EBD43A8}" type="slidenum">
              <a:rPr lang="en-US" smtClean="0"/>
              <a:pPr/>
              <a:t>14</a:t>
            </a:fld>
            <a:endParaRPr lang="en-US"/>
          </a:p>
        </p:txBody>
      </p:sp>
      <p:sp>
        <p:nvSpPr>
          <p:cNvPr id="9" name="Content Placeholder 22"/>
          <p:cNvSpPr>
            <a:spLocks noGrp="1"/>
          </p:cNvSpPr>
          <p:nvPr>
            <p:ph sz="quarter" idx="18"/>
          </p:nvPr>
        </p:nvSpPr>
        <p:spPr>
          <a:xfrm>
            <a:off x="590251" y="2305050"/>
            <a:ext cx="5400000" cy="4009390"/>
          </a:xfrm>
        </p:spPr>
        <p:txBody>
          <a:bodyPr vert="horz" lIns="91440" tIns="45720" rIns="91440" bIns="45720" rtlCol="0" anchor="t">
            <a:normAutofit/>
          </a:bodyPr>
          <a:lstStyle/>
          <a:p>
            <a:r>
              <a:rPr lang="en-AU" b="1" dirty="0">
                <a:cs typeface="Calibri"/>
              </a:rPr>
              <a:t>Yes response</a:t>
            </a:r>
          </a:p>
          <a:p>
            <a:pPr marL="342900" indent="-342900">
              <a:buFont typeface="Arial"/>
              <a:buChar char="•"/>
            </a:pPr>
            <a:r>
              <a:rPr lang="en-AU" sz="1400" dirty="0">
                <a:cs typeface="Calibri"/>
              </a:rPr>
              <a:t>Are your user accounts secured using MFA? Using MFA can give you the benefit of only having to manage a single identity and authorisation scheme, rather than many.</a:t>
            </a:r>
          </a:p>
          <a:p>
            <a:pPr marL="342900" indent="-342900">
              <a:buFont typeface="Arial"/>
              <a:buChar char="•"/>
            </a:pPr>
            <a:r>
              <a:rPr lang="en-AU" sz="1400" dirty="0">
                <a:ea typeface="Calibri"/>
                <a:cs typeface="Calibri"/>
              </a:rPr>
              <a:t>Are you aware of, and do you make use of, additional security tools available from providers that may prevent password spraying attacks?</a:t>
            </a:r>
            <a:endParaRPr lang="en-AU" sz="1400" dirty="0">
              <a:ea typeface="Calibri"/>
            </a:endParaRPr>
          </a:p>
        </p:txBody>
      </p:sp>
    </p:spTree>
    <p:extLst>
      <p:ext uri="{BB962C8B-B14F-4D97-AF65-F5344CB8AC3E}">
        <p14:creationId xmlns:p14="http://schemas.microsoft.com/office/powerpoint/2010/main" val="254204890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itle 20"/>
          <p:cNvSpPr>
            <a:spLocks noGrp="1"/>
          </p:cNvSpPr>
          <p:nvPr>
            <p:ph type="title"/>
          </p:nvPr>
        </p:nvSpPr>
        <p:spPr/>
        <p:txBody>
          <a:bodyPr/>
          <a:lstStyle/>
          <a:p>
            <a:r>
              <a:rPr lang="en-AU" dirty="0"/>
              <a:t>Advice: </a:t>
            </a:r>
            <a:r>
              <a:rPr lang="en-AU" b="0" dirty="0"/>
              <a:t>Securing cloud productivity suites</a:t>
            </a:r>
            <a:endParaRPr lang="en-AU" b="0" dirty="0">
              <a:ea typeface="Calibri"/>
              <a:cs typeface="Calibri"/>
            </a:endParaRPr>
          </a:p>
        </p:txBody>
      </p:sp>
      <p:sp>
        <p:nvSpPr>
          <p:cNvPr id="23" name="Content Placeholder 22"/>
          <p:cNvSpPr>
            <a:spLocks noGrp="1"/>
          </p:cNvSpPr>
          <p:nvPr>
            <p:ph sz="quarter" idx="18"/>
          </p:nvPr>
        </p:nvSpPr>
        <p:spPr>
          <a:xfrm>
            <a:off x="590250" y="2305050"/>
            <a:ext cx="11000388" cy="3830638"/>
          </a:xfrm>
        </p:spPr>
        <p:txBody>
          <a:bodyPr vert="horz" lIns="91440" tIns="45720" rIns="91440" bIns="45720" rtlCol="0" anchor="t">
            <a:normAutofit/>
          </a:bodyPr>
          <a:lstStyle/>
          <a:p>
            <a:pPr marL="342900" indent="-342900">
              <a:buFont typeface="Arial"/>
              <a:buChar char="•"/>
            </a:pPr>
            <a:r>
              <a:rPr lang="en-AU" dirty="0">
                <a:cs typeface="Calibri"/>
              </a:rPr>
              <a:t>Ensure that all users have MFA set up and configured for their accounts.</a:t>
            </a:r>
            <a:endParaRPr lang="en-AU" dirty="0">
              <a:ea typeface="Calibri"/>
              <a:cs typeface="Calibri"/>
            </a:endParaRPr>
          </a:p>
          <a:p>
            <a:pPr marL="342900" indent="-342900">
              <a:buFont typeface="Arial"/>
              <a:buChar char="•"/>
            </a:pPr>
            <a:r>
              <a:rPr lang="en-AU" dirty="0">
                <a:ea typeface="Calibri"/>
                <a:cs typeface="Calibri"/>
              </a:rPr>
              <a:t>Use good password strategies such as three random words and the use of password managers. </a:t>
            </a:r>
          </a:p>
          <a:p>
            <a:pPr marL="342900" indent="-342900">
              <a:buFont typeface="Arial"/>
              <a:buChar char="•"/>
            </a:pPr>
            <a:r>
              <a:rPr lang="en-AU" dirty="0">
                <a:ea typeface="Calibri"/>
                <a:cs typeface="Calibri"/>
              </a:rPr>
              <a:t>Carry out a security risk assessment on cloud application providers prior to rolling the service out to the organisation. </a:t>
            </a:r>
          </a:p>
          <a:p>
            <a:pPr marL="342900" indent="-342900">
              <a:buFont typeface="Arial"/>
              <a:buChar char="•"/>
            </a:pPr>
            <a:r>
              <a:rPr lang="en-AU">
                <a:ea typeface="Calibri"/>
                <a:cs typeface="Calibri"/>
              </a:rPr>
              <a:t>If possible, monitor organisation accounts for suspicious login attempts. </a:t>
            </a:r>
          </a:p>
          <a:p>
            <a:pPr marL="342900" indent="-342900">
              <a:buFont typeface="Arial"/>
              <a:buChar char="•"/>
            </a:pPr>
            <a:r>
              <a:rPr lang="en-AU" dirty="0">
                <a:ea typeface="Calibri"/>
                <a:cs typeface="Calibri"/>
              </a:rPr>
              <a:t>Many of these tips are also useful for your securing your personal accounts. </a:t>
            </a:r>
          </a:p>
        </p:txBody>
      </p:sp>
      <p:sp>
        <p:nvSpPr>
          <p:cNvPr id="4" name="Slide Number Placeholder 3"/>
          <p:cNvSpPr>
            <a:spLocks noGrp="1"/>
          </p:cNvSpPr>
          <p:nvPr>
            <p:ph type="sldNum" sz="quarter" idx="22"/>
          </p:nvPr>
        </p:nvSpPr>
        <p:spPr/>
        <p:txBody>
          <a:bodyPr/>
          <a:lstStyle/>
          <a:p>
            <a:fld id="{A179F83B-11CA-B84E-BC24-F49F8EBD43A8}" type="slidenum">
              <a:rPr lang="en-US" smtClean="0"/>
              <a:pPr/>
              <a:t>15</a:t>
            </a:fld>
            <a:endParaRPr lang="en-US"/>
          </a:p>
        </p:txBody>
      </p:sp>
    </p:spTree>
    <p:extLst>
      <p:ext uri="{BB962C8B-B14F-4D97-AF65-F5344CB8AC3E}">
        <p14:creationId xmlns:p14="http://schemas.microsoft.com/office/powerpoint/2010/main" val="261313574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itle 20"/>
          <p:cNvSpPr>
            <a:spLocks noGrp="1"/>
          </p:cNvSpPr>
          <p:nvPr>
            <p:ph type="title"/>
          </p:nvPr>
        </p:nvSpPr>
        <p:spPr/>
        <p:txBody>
          <a:bodyPr/>
          <a:lstStyle/>
          <a:p>
            <a:r>
              <a:rPr lang="en-AU"/>
              <a:t>Conclusion: </a:t>
            </a:r>
            <a:r>
              <a:rPr lang="en-AU" b="0"/>
              <a:t>Securing cloud productivity suites</a:t>
            </a:r>
            <a:endParaRPr lang="en-AU" b="0">
              <a:ea typeface="Calibri"/>
              <a:cs typeface="Calibri"/>
            </a:endParaRPr>
          </a:p>
        </p:txBody>
      </p:sp>
      <p:sp>
        <p:nvSpPr>
          <p:cNvPr id="23" name="Content Placeholder 22"/>
          <p:cNvSpPr>
            <a:spLocks noGrp="1"/>
          </p:cNvSpPr>
          <p:nvPr>
            <p:ph sz="quarter" idx="18"/>
          </p:nvPr>
        </p:nvSpPr>
        <p:spPr>
          <a:xfrm>
            <a:off x="590250" y="2305050"/>
            <a:ext cx="11000388" cy="3830638"/>
          </a:xfrm>
        </p:spPr>
        <p:txBody>
          <a:bodyPr vert="horz" lIns="91440" tIns="45720" rIns="91440" bIns="45720" rtlCol="0" anchor="t">
            <a:normAutofit/>
          </a:bodyPr>
          <a:lstStyle/>
          <a:p>
            <a:r>
              <a:rPr lang="en-AU" dirty="0">
                <a:cs typeface="Calibri"/>
              </a:rPr>
              <a:t>The availability of cloud productivity suites has grown exponentially over the last few years, enabling users to access their documents on the move from any of their devices and providing businesses with flexibility, scalability, and cost-efficiency. </a:t>
            </a:r>
            <a:endParaRPr lang="en-AU" dirty="0"/>
          </a:p>
          <a:p>
            <a:r>
              <a:rPr lang="en-AU" dirty="0">
                <a:ea typeface="Calibri"/>
                <a:cs typeface="Calibri"/>
              </a:rPr>
              <a:t>However, this has provided attackers with an increased attack surface. It is important that security controls are put into place to ensure that users, business, and customer data remains secure.</a:t>
            </a:r>
            <a:endParaRPr lang="en-AU" dirty="0">
              <a:cs typeface="Calibri"/>
            </a:endParaRPr>
          </a:p>
          <a:p>
            <a:pPr marL="342900" indent="-342900">
              <a:buFont typeface="Arial" panose="020B0604020202020204" pitchFamily="34" charset="0"/>
              <a:buChar char="•"/>
            </a:pPr>
            <a:r>
              <a:rPr lang="en-AU" dirty="0">
                <a:ea typeface="Calibri"/>
                <a:cs typeface="Calibri"/>
              </a:rPr>
              <a:t>More tips on using these services can be found on cyber.gov.au</a:t>
            </a:r>
            <a:endParaRPr lang="en-AU" dirty="0">
              <a:ea typeface="Calibri"/>
            </a:endParaRPr>
          </a:p>
        </p:txBody>
      </p:sp>
      <p:sp>
        <p:nvSpPr>
          <p:cNvPr id="4" name="Slide Number Placeholder 3"/>
          <p:cNvSpPr>
            <a:spLocks noGrp="1"/>
          </p:cNvSpPr>
          <p:nvPr>
            <p:ph type="sldNum" sz="quarter" idx="22"/>
          </p:nvPr>
        </p:nvSpPr>
        <p:spPr/>
        <p:txBody>
          <a:bodyPr/>
          <a:lstStyle/>
          <a:p>
            <a:fld id="{A179F83B-11CA-B84E-BC24-F49F8EBD43A8}" type="slidenum">
              <a:rPr lang="en-US" smtClean="0"/>
              <a:pPr/>
              <a:t>16</a:t>
            </a:fld>
            <a:endParaRPr lang="en-US"/>
          </a:p>
        </p:txBody>
      </p:sp>
    </p:spTree>
    <p:extLst>
      <p:ext uri="{BB962C8B-B14F-4D97-AF65-F5344CB8AC3E}">
        <p14:creationId xmlns:p14="http://schemas.microsoft.com/office/powerpoint/2010/main" val="250421957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a:xfrm>
            <a:off x="590251" y="1264329"/>
            <a:ext cx="11000387" cy="4054431"/>
          </a:xfrm>
        </p:spPr>
        <p:txBody>
          <a:bodyPr/>
          <a:lstStyle/>
          <a:p>
            <a:pPr algn="ctr"/>
            <a:r>
              <a:rPr lang="en-AU"/>
              <a:t>End of exercise</a:t>
            </a:r>
            <a:br>
              <a:rPr lang="en-AU"/>
            </a:br>
            <a:r>
              <a:rPr lang="en-AU" sz="2000" b="0">
                <a:solidFill>
                  <a:schemeClr val="bg1"/>
                </a:solidFill>
              </a:rPr>
              <a:t>Thank you for your participation</a:t>
            </a:r>
          </a:p>
        </p:txBody>
      </p:sp>
      <p:sp>
        <p:nvSpPr>
          <p:cNvPr id="6" name="Footer Placeholder 5"/>
          <p:cNvSpPr>
            <a:spLocks noGrp="1"/>
          </p:cNvSpPr>
          <p:nvPr>
            <p:ph type="ftr" sz="quarter" idx="19"/>
          </p:nvPr>
        </p:nvSpPr>
        <p:spPr/>
        <p:txBody>
          <a:bodyPr/>
          <a:lstStyle/>
          <a:p>
            <a:r>
              <a:rPr lang="en-AU" dirty="0"/>
              <a:t>cyber.gov.au</a:t>
            </a:r>
          </a:p>
        </p:txBody>
      </p:sp>
      <p:sp>
        <p:nvSpPr>
          <p:cNvPr id="7" name="Slide Number Placeholder 6"/>
          <p:cNvSpPr>
            <a:spLocks noGrp="1"/>
          </p:cNvSpPr>
          <p:nvPr>
            <p:ph type="sldNum" sz="quarter" idx="20"/>
          </p:nvPr>
        </p:nvSpPr>
        <p:spPr/>
        <p:txBody>
          <a:bodyPr/>
          <a:lstStyle/>
          <a:p>
            <a:fld id="{A179F83B-11CA-B84E-BC24-F49F8EBD43A8}" type="slidenum">
              <a:rPr lang="en-US" smtClean="0"/>
              <a:pPr/>
              <a:t>17</a:t>
            </a:fld>
            <a:endParaRPr lang="en-US"/>
          </a:p>
        </p:txBody>
      </p:sp>
    </p:spTree>
    <p:extLst>
      <p:ext uri="{BB962C8B-B14F-4D97-AF65-F5344CB8AC3E}">
        <p14:creationId xmlns:p14="http://schemas.microsoft.com/office/powerpoint/2010/main" val="14443540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22"/>
          </p:nvPr>
        </p:nvSpPr>
        <p:spPr/>
        <p:txBody>
          <a:bodyPr/>
          <a:lstStyle/>
          <a:p>
            <a:fld id="{A179F83B-11CA-B84E-BC24-F49F8EBD43A8}" type="slidenum">
              <a:rPr lang="en-US" smtClean="0"/>
              <a:pPr/>
              <a:t>2</a:t>
            </a:fld>
            <a:endParaRPr lang="en-US"/>
          </a:p>
        </p:txBody>
      </p:sp>
      <p:sp>
        <p:nvSpPr>
          <p:cNvPr id="10" name="Text Placeholder 12">
            <a:extLst>
              <a:ext uri="{FF2B5EF4-FFF2-40B4-BE49-F238E27FC236}">
                <a16:creationId xmlns:a16="http://schemas.microsoft.com/office/drawing/2014/main" id="{614C98B5-DBF3-D0A3-BA46-F14BD6E0C311}"/>
              </a:ext>
            </a:extLst>
          </p:cNvPr>
          <p:cNvSpPr>
            <a:spLocks noGrp="1"/>
          </p:cNvSpPr>
          <p:nvPr/>
        </p:nvSpPr>
        <p:spPr>
          <a:xfrm>
            <a:off x="656549" y="2123431"/>
            <a:ext cx="9471660" cy="4031605"/>
          </a:xfrm>
          <a:prstGeom prst="rect">
            <a:avLst/>
          </a:prstGeom>
        </p:spPr>
        <p:txBody>
          <a:bodyPr vert="horz" lIns="91440" tIns="45720" rIns="91440" bIns="45720" rtlCol="0" anchor="t">
            <a:normAutofit/>
          </a:bodyPr>
          <a:lstStyle>
            <a:lvl1pPr marL="0" indent="0" algn="l" defTabSz="914400" rtl="0" eaLnBrk="1" latinLnBrk="0" hangingPunct="1">
              <a:lnSpc>
                <a:spcPct val="90000"/>
              </a:lnSpc>
              <a:spcBef>
                <a:spcPts val="1000"/>
              </a:spcBef>
              <a:spcAft>
                <a:spcPts val="1200"/>
              </a:spcAft>
              <a:buFontTx/>
              <a:buNone/>
              <a:defRPr lang="en-US" sz="2000" b="0" kern="1200" baseline="0" dirty="0" smtClean="0">
                <a:solidFill>
                  <a:srgbClr val="000000"/>
                </a:solidFill>
                <a:effectLst/>
                <a:latin typeface="+mj-lt"/>
                <a:ea typeface="+mn-ea"/>
                <a:cs typeface="Calibri" panose="020F0502020204030204" pitchFamily="34" charset="0"/>
              </a:defRPr>
            </a:lvl1pPr>
            <a:lvl2pPr marL="360000" indent="-216000" algn="l" defTabSz="914400" rtl="0" eaLnBrk="1" latinLnBrk="0" hangingPunct="1">
              <a:lnSpc>
                <a:spcPct val="90000"/>
              </a:lnSpc>
              <a:spcBef>
                <a:spcPts val="600"/>
              </a:spcBef>
              <a:spcAft>
                <a:spcPts val="600"/>
              </a:spcAft>
              <a:buClr>
                <a:schemeClr val="accent1"/>
              </a:buClr>
              <a:buSzPct val="100000"/>
              <a:buFont typeface="Arial" panose="020B0604020202020204" pitchFamily="34" charset="0"/>
              <a:buChar char="•"/>
              <a:defRPr lang="en-US" sz="1800" kern="1200" dirty="0" smtClean="0">
                <a:solidFill>
                  <a:srgbClr val="000000"/>
                </a:solidFill>
                <a:effectLst/>
                <a:latin typeface="+mn-lt"/>
                <a:ea typeface="+mn-ea"/>
                <a:cs typeface="Calibri" panose="020F0502020204030204" pitchFamily="34" charset="0"/>
              </a:defRPr>
            </a:lvl2pPr>
            <a:lvl3pPr marL="576000" indent="-216000" algn="l" defTabSz="914400" rtl="0" eaLnBrk="1" latinLnBrk="0" hangingPunct="1">
              <a:lnSpc>
                <a:spcPct val="90000"/>
              </a:lnSpc>
              <a:spcBef>
                <a:spcPts val="600"/>
              </a:spcBef>
              <a:spcAft>
                <a:spcPts val="600"/>
              </a:spcAft>
              <a:buClr>
                <a:schemeClr val="accent2"/>
              </a:buClr>
              <a:buFont typeface="Arial" panose="020B0604020202020204" pitchFamily="34" charset="0"/>
              <a:buChar char="•"/>
              <a:defRPr lang="en-US" sz="1800" kern="1200" dirty="0" smtClean="0">
                <a:solidFill>
                  <a:srgbClr val="000000"/>
                </a:solidFill>
                <a:effectLst/>
                <a:latin typeface="+mn-lt"/>
                <a:ea typeface="+mn-ea"/>
                <a:cs typeface="Calibri" panose="020F0502020204030204" pitchFamily="34" charset="0"/>
              </a:defRPr>
            </a:lvl3pPr>
            <a:lvl4pPr marL="792000" indent="-216000" algn="l" defTabSz="914400" rtl="0" eaLnBrk="1" latinLnBrk="0" hangingPunct="1">
              <a:lnSpc>
                <a:spcPct val="90000"/>
              </a:lnSpc>
              <a:spcBef>
                <a:spcPts val="600"/>
              </a:spcBef>
              <a:spcAft>
                <a:spcPts val="600"/>
              </a:spcAft>
              <a:buClr>
                <a:schemeClr val="accent3"/>
              </a:buClr>
              <a:buFont typeface="Arial" panose="020B0604020202020204" pitchFamily="34" charset="0"/>
              <a:buChar char="•"/>
              <a:defRPr lang="en-US" sz="1800" kern="1200" dirty="0" smtClean="0">
                <a:solidFill>
                  <a:srgbClr val="000000"/>
                </a:solidFill>
                <a:latin typeface="+mn-lt"/>
                <a:ea typeface="+mn-ea"/>
                <a:cs typeface="+mn-cs"/>
              </a:defRPr>
            </a:lvl4pPr>
            <a:lvl5pPr marL="1008000" indent="-216000" algn="l" defTabSz="914400" rtl="0" eaLnBrk="1" latinLnBrk="0" hangingPunct="1">
              <a:lnSpc>
                <a:spcPct val="90000"/>
              </a:lnSpc>
              <a:spcBef>
                <a:spcPts val="600"/>
              </a:spcBef>
              <a:spcAft>
                <a:spcPts val="600"/>
              </a:spcAft>
              <a:buClr>
                <a:schemeClr val="accent6"/>
              </a:buClr>
              <a:buFont typeface="Arial" panose="020B0604020202020204" pitchFamily="34" charset="0"/>
              <a:buChar char="•"/>
              <a:defRPr lang="en-US" sz="1800" kern="1200" baseline="0" dirty="0" smtClean="0">
                <a:solidFill>
                  <a:srgbClr val="000000"/>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AU" sz="2100" dirty="0">
                <a:cs typeface="Calibri"/>
              </a:rPr>
              <a:t>This micro-exercise is focused on </a:t>
            </a:r>
            <a:r>
              <a:rPr lang="en-AU" sz="2100" b="1" dirty="0">
                <a:cs typeface="Calibri"/>
              </a:rPr>
              <a:t>securing cloud productivity suites</a:t>
            </a:r>
            <a:r>
              <a:rPr lang="en-AU" sz="2100" dirty="0">
                <a:cs typeface="Calibri"/>
              </a:rPr>
              <a:t>. </a:t>
            </a:r>
            <a:endParaRPr lang="en-US" sz="2100" dirty="0">
              <a:cs typeface="Calibri"/>
            </a:endParaRPr>
          </a:p>
          <a:p>
            <a:pPr marL="342900" indent="-342900">
              <a:buFont typeface="Arial" panose="020B0604020202020204" pitchFamily="34" charset="0"/>
              <a:buChar char="•"/>
            </a:pPr>
            <a:r>
              <a:rPr lang="en-AU" dirty="0"/>
              <a:t>It is a short and sharp session that explores this topic.</a:t>
            </a:r>
          </a:p>
          <a:p>
            <a:pPr marL="342900" indent="-342900">
              <a:buFont typeface="Arial" panose="020B0604020202020204" pitchFamily="34" charset="0"/>
              <a:buChar char="•"/>
            </a:pPr>
            <a:r>
              <a:rPr lang="en-AU" dirty="0">
                <a:cs typeface="Calibri"/>
              </a:rPr>
              <a:t>It is not a test, you're here to think, talk and learn about this topic, you don't need to be a </a:t>
            </a:r>
            <a:r>
              <a:rPr lang="en-AU" dirty="0" smtClean="0">
                <a:cs typeface="Calibri"/>
              </a:rPr>
              <a:t>cyber security </a:t>
            </a:r>
            <a:r>
              <a:rPr lang="en-AU" dirty="0">
                <a:cs typeface="Calibri"/>
              </a:rPr>
              <a:t>expert to participate. </a:t>
            </a:r>
            <a:endParaRPr lang="en-AU" dirty="0">
              <a:ea typeface="Calibri"/>
            </a:endParaRPr>
          </a:p>
          <a:p>
            <a:pPr marL="342900" indent="-342900">
              <a:buFont typeface="Arial" panose="020B0604020202020204" pitchFamily="34" charset="0"/>
              <a:buChar char="•"/>
            </a:pPr>
            <a:r>
              <a:rPr lang="en-AU" dirty="0"/>
              <a:t>We aim to enable collaborative discussions that further your knowledge and help you identify areas of improvement.</a:t>
            </a:r>
          </a:p>
          <a:p>
            <a:pPr marL="342900" indent="-342900">
              <a:buFont typeface="Arial" panose="020B0604020202020204" pitchFamily="34" charset="0"/>
              <a:buChar char="•"/>
            </a:pPr>
            <a:r>
              <a:rPr lang="en-AU" dirty="0"/>
              <a:t>Your nominated facilitator is here to run the session and keep the conversation on track, in whatever way the group is comfortable with.</a:t>
            </a:r>
          </a:p>
        </p:txBody>
      </p:sp>
      <p:sp>
        <p:nvSpPr>
          <p:cNvPr id="12" name="Title 1"/>
          <p:cNvSpPr txBox="1">
            <a:spLocks/>
          </p:cNvSpPr>
          <p:nvPr/>
        </p:nvSpPr>
        <p:spPr>
          <a:xfrm>
            <a:off x="599776" y="759351"/>
            <a:ext cx="7765748" cy="1746186"/>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600" b="1" kern="1200">
                <a:solidFill>
                  <a:schemeClr val="accent1"/>
                </a:solidFill>
                <a:latin typeface="+mj-lt"/>
                <a:ea typeface="+mj-ea"/>
                <a:cs typeface="+mj-cs"/>
              </a:defRPr>
            </a:lvl1pPr>
          </a:lstStyle>
          <a:p>
            <a:r>
              <a:rPr lang="en-AU" smtClean="0"/>
              <a:t>Micro-exercise</a:t>
            </a:r>
            <a:endParaRPr lang="en-AU" dirty="0"/>
          </a:p>
        </p:txBody>
      </p:sp>
    </p:spTree>
    <p:extLst>
      <p:ext uri="{BB962C8B-B14F-4D97-AF65-F5344CB8AC3E}">
        <p14:creationId xmlns:p14="http://schemas.microsoft.com/office/powerpoint/2010/main" val="2152418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itle 20"/>
          <p:cNvSpPr>
            <a:spLocks noGrp="1"/>
          </p:cNvSpPr>
          <p:nvPr>
            <p:ph type="title"/>
          </p:nvPr>
        </p:nvSpPr>
        <p:spPr/>
        <p:txBody>
          <a:bodyPr/>
          <a:lstStyle/>
          <a:p>
            <a:r>
              <a:rPr lang="en-AU"/>
              <a:t>Context: </a:t>
            </a:r>
            <a:r>
              <a:rPr lang="en-AU" b="0"/>
              <a:t>Securing cloud productivity suites</a:t>
            </a:r>
            <a:endParaRPr lang="en-AU" b="0">
              <a:ea typeface="Calibri"/>
              <a:cs typeface="Calibri"/>
            </a:endParaRPr>
          </a:p>
        </p:txBody>
      </p:sp>
      <p:sp>
        <p:nvSpPr>
          <p:cNvPr id="23" name="Content Placeholder 22"/>
          <p:cNvSpPr>
            <a:spLocks noGrp="1"/>
          </p:cNvSpPr>
          <p:nvPr>
            <p:ph sz="quarter" idx="18"/>
          </p:nvPr>
        </p:nvSpPr>
        <p:spPr/>
        <p:txBody>
          <a:bodyPr vert="horz" lIns="91440" tIns="45720" rIns="91440" bIns="45720" rtlCol="0" anchor="t">
            <a:normAutofit/>
          </a:bodyPr>
          <a:lstStyle/>
          <a:p>
            <a:r>
              <a:rPr lang="en-AU" dirty="0">
                <a:cs typeface="Calibri"/>
              </a:rPr>
              <a:t>There has been a large increase in the use of various cloud applications to improve productivity and efficiency in organisations. </a:t>
            </a:r>
            <a:r>
              <a:rPr lang="en-AU" dirty="0"/>
              <a:t/>
            </a:r>
            <a:br>
              <a:rPr lang="en-AU" dirty="0"/>
            </a:br>
            <a:r>
              <a:rPr lang="en-AU" dirty="0"/>
              <a:t/>
            </a:r>
            <a:br>
              <a:rPr lang="en-AU" dirty="0"/>
            </a:br>
            <a:r>
              <a:rPr lang="en-AU" dirty="0">
                <a:ea typeface="Calibri"/>
                <a:cs typeface="Calibri"/>
              </a:rPr>
              <a:t>These applications are centrally hosted by a provider and are accessed via the internet. </a:t>
            </a:r>
          </a:p>
          <a:p>
            <a:r>
              <a:rPr lang="en-AU" dirty="0">
                <a:ea typeface="Calibri"/>
                <a:cs typeface="Calibri"/>
              </a:rPr>
              <a:t>There are many applications that use this model, most of the which you are likely to have used before in your home environment. </a:t>
            </a:r>
            <a:r>
              <a:rPr lang="en-AU" dirty="0"/>
              <a:t/>
            </a:r>
            <a:br>
              <a:rPr lang="en-AU" dirty="0"/>
            </a:br>
            <a:r>
              <a:rPr lang="en-AU" dirty="0"/>
              <a:t/>
            </a:r>
            <a:br>
              <a:rPr lang="en-AU" dirty="0"/>
            </a:br>
            <a:endParaRPr lang="en-AU" dirty="0">
              <a:ea typeface="Calibri"/>
              <a:cs typeface="Calibri"/>
            </a:endParaRPr>
          </a:p>
        </p:txBody>
      </p:sp>
      <p:sp>
        <p:nvSpPr>
          <p:cNvPr id="24" name="Content Placeholder 23"/>
          <p:cNvSpPr>
            <a:spLocks noGrp="1"/>
          </p:cNvSpPr>
          <p:nvPr>
            <p:ph sz="quarter" idx="19"/>
          </p:nvPr>
        </p:nvSpPr>
        <p:spPr/>
        <p:txBody>
          <a:bodyPr vert="horz" lIns="91440" tIns="45720" rIns="91440" bIns="45720" rtlCol="0" anchor="t">
            <a:normAutofit/>
          </a:bodyPr>
          <a:lstStyle/>
          <a:p>
            <a:r>
              <a:rPr lang="en-AU" b="1" dirty="0"/>
              <a:t>Note</a:t>
            </a:r>
          </a:p>
          <a:p>
            <a:pPr marL="457200" indent="-457200">
              <a:buFont typeface="+mj-lt"/>
              <a:buAutoNum type="arabicPeriod"/>
            </a:pPr>
            <a:r>
              <a:rPr lang="en-AU" dirty="0">
                <a:ea typeface="Calibri"/>
                <a:cs typeface="Calibri"/>
              </a:rPr>
              <a:t>With the significant increase in individuals and organisations taking advantage of cloud applications and services, attackers have also taken a keen interest in how they can exploit these services to steal data and compromise systems.</a:t>
            </a:r>
            <a:endParaRPr lang="en-AU" dirty="0">
              <a:ea typeface="Calibri"/>
            </a:endParaRPr>
          </a:p>
          <a:p>
            <a:pPr marL="457200" indent="-457200">
              <a:buFont typeface="+mj-lt"/>
              <a:buAutoNum type="arabicPeriod"/>
            </a:pPr>
            <a:r>
              <a:rPr lang="en-AU">
                <a:cs typeface="Calibri"/>
              </a:rPr>
              <a:t>This micro-exercise explores the use of cloud </a:t>
            </a:r>
            <a:r>
              <a:rPr lang="en-AU" dirty="0">
                <a:cs typeface="Calibri"/>
              </a:rPr>
              <a:t>productivity suites and associated security controls you should consider. </a:t>
            </a:r>
            <a:endParaRPr lang="en-AU" dirty="0">
              <a:ea typeface="Calibri"/>
            </a:endParaRPr>
          </a:p>
        </p:txBody>
      </p:sp>
      <p:sp>
        <p:nvSpPr>
          <p:cNvPr id="4" name="Slide Number Placeholder 3"/>
          <p:cNvSpPr>
            <a:spLocks noGrp="1"/>
          </p:cNvSpPr>
          <p:nvPr>
            <p:ph type="sldNum" sz="quarter" idx="22"/>
          </p:nvPr>
        </p:nvSpPr>
        <p:spPr/>
        <p:txBody>
          <a:bodyPr/>
          <a:lstStyle/>
          <a:p>
            <a:fld id="{A179F83B-11CA-B84E-BC24-F49F8EBD43A8}" type="slidenum">
              <a:rPr lang="en-US" smtClean="0"/>
              <a:pPr/>
              <a:t>3</a:t>
            </a:fld>
            <a:endParaRPr lang="en-US"/>
          </a:p>
        </p:txBody>
      </p:sp>
    </p:spTree>
    <p:extLst>
      <p:ext uri="{BB962C8B-B14F-4D97-AF65-F5344CB8AC3E}">
        <p14:creationId xmlns:p14="http://schemas.microsoft.com/office/powerpoint/2010/main" val="347009147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itle 20"/>
          <p:cNvSpPr>
            <a:spLocks noGrp="1"/>
          </p:cNvSpPr>
          <p:nvPr>
            <p:ph type="title"/>
          </p:nvPr>
        </p:nvSpPr>
        <p:spPr/>
        <p:txBody>
          <a:bodyPr/>
          <a:lstStyle/>
          <a:p>
            <a:r>
              <a:rPr lang="en-AU"/>
              <a:t>Discussion: </a:t>
            </a:r>
            <a:r>
              <a:rPr lang="en-AU" b="0"/>
              <a:t>Question 1 of 4</a:t>
            </a:r>
            <a:endParaRPr lang="en-AU"/>
          </a:p>
        </p:txBody>
      </p:sp>
      <p:sp>
        <p:nvSpPr>
          <p:cNvPr id="23" name="Content Placeholder 22"/>
          <p:cNvSpPr>
            <a:spLocks noGrp="1"/>
          </p:cNvSpPr>
          <p:nvPr>
            <p:ph sz="quarter" idx="18"/>
          </p:nvPr>
        </p:nvSpPr>
        <p:spPr/>
        <p:txBody>
          <a:bodyPr vert="horz" lIns="91440" tIns="45720" rIns="91440" bIns="45720" rtlCol="0" anchor="t">
            <a:normAutofit/>
          </a:bodyPr>
          <a:lstStyle/>
          <a:p>
            <a:r>
              <a:rPr lang="en-AU" dirty="0">
                <a:cs typeface="Calibri"/>
              </a:rPr>
              <a:t>Discuss the following questions as a group and reveal the answer when you are ready. </a:t>
            </a:r>
            <a:endParaRPr lang="en-AU" dirty="0"/>
          </a:p>
          <a:p>
            <a:pPr marL="342900" indent="-342900">
              <a:buFont typeface="Arial" panose="020B0604020202020204" pitchFamily="34" charset="0"/>
              <a:buChar char="•"/>
            </a:pPr>
            <a:r>
              <a:rPr lang="en-AU" b="1" dirty="0">
                <a:cs typeface="Calibri"/>
              </a:rPr>
              <a:t>What is the purpose of cloud productivity suites?</a:t>
            </a:r>
            <a:endParaRPr lang="en-AU" b="1" dirty="0">
              <a:ea typeface="Calibri"/>
            </a:endParaRPr>
          </a:p>
        </p:txBody>
      </p:sp>
      <p:sp>
        <p:nvSpPr>
          <p:cNvPr id="4" name="Slide Number Placeholder 3"/>
          <p:cNvSpPr>
            <a:spLocks noGrp="1"/>
          </p:cNvSpPr>
          <p:nvPr>
            <p:ph type="sldNum" sz="quarter" idx="22"/>
          </p:nvPr>
        </p:nvSpPr>
        <p:spPr/>
        <p:txBody>
          <a:bodyPr/>
          <a:lstStyle/>
          <a:p>
            <a:fld id="{A179F83B-11CA-B84E-BC24-F49F8EBD43A8}" type="slidenum">
              <a:rPr lang="en-US" smtClean="0"/>
              <a:pPr/>
              <a:t>4</a:t>
            </a:fld>
            <a:endParaRPr lang="en-US"/>
          </a:p>
        </p:txBody>
      </p:sp>
      <p:sp>
        <p:nvSpPr>
          <p:cNvPr id="7" name="Content Placeholder 23"/>
          <p:cNvSpPr>
            <a:spLocks noGrp="1"/>
          </p:cNvSpPr>
          <p:nvPr>
            <p:ph sz="quarter" idx="19"/>
          </p:nvPr>
        </p:nvSpPr>
        <p:spPr>
          <a:xfrm>
            <a:off x="6190638" y="2305050"/>
            <a:ext cx="5400000" cy="3830638"/>
          </a:xfrm>
        </p:spPr>
        <p:txBody>
          <a:bodyPr/>
          <a:lstStyle/>
          <a:p>
            <a:r>
              <a:rPr lang="en-AU" b="1" dirty="0"/>
              <a:t>Answer</a:t>
            </a:r>
          </a:p>
          <a:p>
            <a:r>
              <a:rPr lang="en-AU" dirty="0"/>
              <a:t>______________________________________________________________________________________________________________________________________________________________________________________</a:t>
            </a:r>
          </a:p>
          <a:p>
            <a:r>
              <a:rPr lang="en-AU" dirty="0"/>
              <a:t>_________________________________________________________________________________________________________________________________________</a:t>
            </a:r>
          </a:p>
        </p:txBody>
      </p:sp>
    </p:spTree>
    <p:extLst>
      <p:ext uri="{BB962C8B-B14F-4D97-AF65-F5344CB8AC3E}">
        <p14:creationId xmlns:p14="http://schemas.microsoft.com/office/powerpoint/2010/main" val="25139368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itle 20"/>
          <p:cNvSpPr>
            <a:spLocks noGrp="1"/>
          </p:cNvSpPr>
          <p:nvPr>
            <p:ph type="title"/>
          </p:nvPr>
        </p:nvSpPr>
        <p:spPr/>
        <p:txBody>
          <a:bodyPr/>
          <a:lstStyle/>
          <a:p>
            <a:r>
              <a:rPr lang="en-AU"/>
              <a:t>Discussion: </a:t>
            </a:r>
            <a:r>
              <a:rPr lang="en-AU" b="0"/>
              <a:t>Question 1 of 4</a:t>
            </a:r>
            <a:endParaRPr lang="en-AU"/>
          </a:p>
        </p:txBody>
      </p:sp>
      <p:sp>
        <p:nvSpPr>
          <p:cNvPr id="23" name="Content Placeholder 22"/>
          <p:cNvSpPr>
            <a:spLocks noGrp="1"/>
          </p:cNvSpPr>
          <p:nvPr>
            <p:ph sz="quarter" idx="18"/>
          </p:nvPr>
        </p:nvSpPr>
        <p:spPr/>
        <p:txBody>
          <a:bodyPr vert="horz" lIns="91440" tIns="45720" rIns="91440" bIns="45720" rtlCol="0" anchor="t">
            <a:normAutofit/>
          </a:bodyPr>
          <a:lstStyle/>
          <a:p>
            <a:r>
              <a:rPr lang="en-AU">
                <a:cs typeface="Calibri"/>
              </a:rPr>
              <a:t>Discuss the following questions as a group and reveal the answer when you are ready. </a:t>
            </a:r>
            <a:endParaRPr lang="en-AU">
              <a:solidFill>
                <a:srgbClr val="072E57"/>
              </a:solidFill>
              <a:cs typeface="Calibri"/>
            </a:endParaRPr>
          </a:p>
          <a:p>
            <a:pPr marL="342900" indent="-342900">
              <a:buFont typeface="Arial,Sans-Serif"/>
              <a:buChar char="•"/>
            </a:pPr>
            <a:r>
              <a:rPr lang="en-AU" b="1">
                <a:cs typeface="Calibri"/>
              </a:rPr>
              <a:t>What is the purpose of cloud productivity suites?</a:t>
            </a:r>
            <a:endParaRPr lang="en-AU"/>
          </a:p>
          <a:p>
            <a:endParaRPr lang="en-AU">
              <a:ea typeface="Calibri"/>
            </a:endParaRPr>
          </a:p>
        </p:txBody>
      </p:sp>
      <p:sp>
        <p:nvSpPr>
          <p:cNvPr id="4" name="Slide Number Placeholder 3"/>
          <p:cNvSpPr>
            <a:spLocks noGrp="1"/>
          </p:cNvSpPr>
          <p:nvPr>
            <p:ph type="sldNum" sz="quarter" idx="22"/>
          </p:nvPr>
        </p:nvSpPr>
        <p:spPr/>
        <p:txBody>
          <a:bodyPr/>
          <a:lstStyle/>
          <a:p>
            <a:fld id="{A179F83B-11CA-B84E-BC24-F49F8EBD43A8}" type="slidenum">
              <a:rPr lang="en-US" smtClean="0"/>
              <a:pPr/>
              <a:t>5</a:t>
            </a:fld>
            <a:endParaRPr lang="en-US"/>
          </a:p>
        </p:txBody>
      </p:sp>
      <p:sp>
        <p:nvSpPr>
          <p:cNvPr id="8" name="Content Placeholder 23"/>
          <p:cNvSpPr>
            <a:spLocks noGrp="1"/>
          </p:cNvSpPr>
          <p:nvPr>
            <p:ph sz="quarter" idx="19"/>
          </p:nvPr>
        </p:nvSpPr>
        <p:spPr>
          <a:xfrm>
            <a:off x="6190638" y="2305050"/>
            <a:ext cx="5400000" cy="3830638"/>
          </a:xfrm>
        </p:spPr>
        <p:txBody>
          <a:bodyPr vert="horz" lIns="91440" tIns="45720" rIns="91440" bIns="45720" rtlCol="0" anchor="t">
            <a:normAutofit/>
          </a:bodyPr>
          <a:lstStyle/>
          <a:p>
            <a:r>
              <a:rPr lang="en-AU" b="1"/>
              <a:t>Answer</a:t>
            </a:r>
          </a:p>
          <a:p>
            <a:r>
              <a:rPr lang="en-AU">
                <a:cs typeface="Calibri"/>
              </a:rPr>
              <a:t>Cloud productivity suites, also sometimes referred to as SaaS (Software as a Service), have become an increasingly popular way to improve productivity and collaboration amongst teams in organisations.</a:t>
            </a:r>
            <a:endParaRPr lang="en-AU"/>
          </a:p>
          <a:p>
            <a:r>
              <a:rPr lang="en-AU">
                <a:cs typeface="Calibri"/>
              </a:rPr>
              <a:t>These services enable users to continue work across multiple devices whilst also having the ability to share and chat to colleagues who may be on the same project. </a:t>
            </a:r>
            <a:endParaRPr lang="en-AU">
              <a:ea typeface="Calibri"/>
            </a:endParaRPr>
          </a:p>
        </p:txBody>
      </p:sp>
    </p:spTree>
    <p:extLst>
      <p:ext uri="{BB962C8B-B14F-4D97-AF65-F5344CB8AC3E}">
        <p14:creationId xmlns:p14="http://schemas.microsoft.com/office/powerpoint/2010/main" val="380938449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92829A8-F706-8A92-CE75-21F10FBE4AB8}"/>
            </a:ext>
          </a:extLst>
        </p:cNvPr>
        <p:cNvGrpSpPr/>
        <p:nvPr/>
      </p:nvGrpSpPr>
      <p:grpSpPr>
        <a:xfrm>
          <a:off x="0" y="0"/>
          <a:ext cx="0" cy="0"/>
          <a:chOff x="0" y="0"/>
          <a:chExt cx="0" cy="0"/>
        </a:xfrm>
      </p:grpSpPr>
      <p:sp>
        <p:nvSpPr>
          <p:cNvPr id="21" name="Title 20">
            <a:extLst>
              <a:ext uri="{FF2B5EF4-FFF2-40B4-BE49-F238E27FC236}">
                <a16:creationId xmlns:a16="http://schemas.microsoft.com/office/drawing/2014/main" id="{23C265FC-C599-8B37-6F28-DA4F1E6D4350}"/>
              </a:ext>
            </a:extLst>
          </p:cNvPr>
          <p:cNvSpPr>
            <a:spLocks noGrp="1"/>
          </p:cNvSpPr>
          <p:nvPr>
            <p:ph type="title"/>
          </p:nvPr>
        </p:nvSpPr>
        <p:spPr/>
        <p:txBody>
          <a:bodyPr/>
          <a:lstStyle/>
          <a:p>
            <a:r>
              <a:rPr lang="en-AU"/>
              <a:t>Discussion: </a:t>
            </a:r>
            <a:r>
              <a:rPr lang="en-AU" b="0"/>
              <a:t>Question 2 of 4</a:t>
            </a:r>
            <a:endParaRPr lang="en-AU"/>
          </a:p>
        </p:txBody>
      </p:sp>
      <p:sp>
        <p:nvSpPr>
          <p:cNvPr id="23" name="Content Placeholder 22">
            <a:extLst>
              <a:ext uri="{FF2B5EF4-FFF2-40B4-BE49-F238E27FC236}">
                <a16:creationId xmlns:a16="http://schemas.microsoft.com/office/drawing/2014/main" id="{997D94FA-0688-E051-5ACD-2EE93C45289A}"/>
              </a:ext>
            </a:extLst>
          </p:cNvPr>
          <p:cNvSpPr>
            <a:spLocks noGrp="1"/>
          </p:cNvSpPr>
          <p:nvPr>
            <p:ph sz="quarter" idx="18"/>
          </p:nvPr>
        </p:nvSpPr>
        <p:spPr/>
        <p:txBody>
          <a:bodyPr vert="horz" lIns="91440" tIns="45720" rIns="91440" bIns="45720" rtlCol="0" anchor="t">
            <a:normAutofit/>
          </a:bodyPr>
          <a:lstStyle/>
          <a:p>
            <a:r>
              <a:rPr lang="en-AU" dirty="0">
                <a:cs typeface="Calibri"/>
              </a:rPr>
              <a:t>Discuss the following questions as a group and reveal the answer when you are ready. </a:t>
            </a:r>
            <a:endParaRPr lang="en-AU" dirty="0">
              <a:solidFill>
                <a:srgbClr val="072E57"/>
              </a:solidFill>
              <a:cs typeface="Calibri"/>
            </a:endParaRPr>
          </a:p>
          <a:p>
            <a:pPr marL="342900" indent="-342900">
              <a:buFont typeface="Arial,Sans-Serif"/>
              <a:buChar char="•"/>
            </a:pPr>
            <a:r>
              <a:rPr lang="en-AU" b="1" dirty="0">
                <a:cs typeface="Calibri"/>
              </a:rPr>
              <a:t>What must you consider when creating and editing documents using cloud suites?</a:t>
            </a:r>
            <a:endParaRPr lang="en-AU" b="1" dirty="0">
              <a:ea typeface="Calibri"/>
            </a:endParaRPr>
          </a:p>
          <a:p>
            <a:endParaRPr lang="en-AU" dirty="0">
              <a:ea typeface="Calibri"/>
            </a:endParaRPr>
          </a:p>
        </p:txBody>
      </p:sp>
      <p:sp>
        <p:nvSpPr>
          <p:cNvPr id="4" name="Slide Number Placeholder 3">
            <a:extLst>
              <a:ext uri="{FF2B5EF4-FFF2-40B4-BE49-F238E27FC236}">
                <a16:creationId xmlns:a16="http://schemas.microsoft.com/office/drawing/2014/main" id="{C51D14A3-2920-0AC6-7AD8-806EF776B97D}"/>
              </a:ext>
            </a:extLst>
          </p:cNvPr>
          <p:cNvSpPr>
            <a:spLocks noGrp="1"/>
          </p:cNvSpPr>
          <p:nvPr>
            <p:ph type="sldNum" sz="quarter" idx="22"/>
          </p:nvPr>
        </p:nvSpPr>
        <p:spPr/>
        <p:txBody>
          <a:bodyPr/>
          <a:lstStyle/>
          <a:p>
            <a:fld id="{A179F83B-11CA-B84E-BC24-F49F8EBD43A8}" type="slidenum">
              <a:rPr lang="en-US" smtClean="0"/>
              <a:pPr/>
              <a:t>6</a:t>
            </a:fld>
            <a:endParaRPr lang="en-US"/>
          </a:p>
        </p:txBody>
      </p:sp>
      <p:sp>
        <p:nvSpPr>
          <p:cNvPr id="7" name="Content Placeholder 23">
            <a:extLst>
              <a:ext uri="{FF2B5EF4-FFF2-40B4-BE49-F238E27FC236}">
                <a16:creationId xmlns:a16="http://schemas.microsoft.com/office/drawing/2014/main" id="{F065B2E6-6D54-84D7-B441-135E5D37B66C}"/>
              </a:ext>
            </a:extLst>
          </p:cNvPr>
          <p:cNvSpPr>
            <a:spLocks noGrp="1"/>
          </p:cNvSpPr>
          <p:nvPr>
            <p:ph sz="quarter" idx="19"/>
          </p:nvPr>
        </p:nvSpPr>
        <p:spPr>
          <a:xfrm>
            <a:off x="6190638" y="2305050"/>
            <a:ext cx="5400000" cy="3830638"/>
          </a:xfrm>
        </p:spPr>
        <p:txBody>
          <a:bodyPr>
            <a:normAutofit/>
          </a:bodyPr>
          <a:lstStyle/>
          <a:p>
            <a:r>
              <a:rPr lang="en-AU" b="1" dirty="0"/>
              <a:t>Answer</a:t>
            </a:r>
          </a:p>
          <a:p>
            <a:r>
              <a:rPr lang="en-AU" dirty="0"/>
              <a:t>_____________________________________________________________________________________________________________________________________________________________________________________________________________________________________________________</a:t>
            </a:r>
          </a:p>
          <a:p>
            <a:r>
              <a:rPr lang="en-AU" dirty="0"/>
              <a:t>___________________________________________________________________________________________________________________________</a:t>
            </a:r>
          </a:p>
        </p:txBody>
      </p:sp>
    </p:spTree>
    <p:extLst>
      <p:ext uri="{BB962C8B-B14F-4D97-AF65-F5344CB8AC3E}">
        <p14:creationId xmlns:p14="http://schemas.microsoft.com/office/powerpoint/2010/main" val="80779435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0B270B8-C9BB-1BC6-6DBE-E1543BECF304}"/>
            </a:ext>
          </a:extLst>
        </p:cNvPr>
        <p:cNvGrpSpPr/>
        <p:nvPr/>
      </p:nvGrpSpPr>
      <p:grpSpPr>
        <a:xfrm>
          <a:off x="0" y="0"/>
          <a:ext cx="0" cy="0"/>
          <a:chOff x="0" y="0"/>
          <a:chExt cx="0" cy="0"/>
        </a:xfrm>
      </p:grpSpPr>
      <p:sp>
        <p:nvSpPr>
          <p:cNvPr id="21" name="Title 20">
            <a:extLst>
              <a:ext uri="{FF2B5EF4-FFF2-40B4-BE49-F238E27FC236}">
                <a16:creationId xmlns:a16="http://schemas.microsoft.com/office/drawing/2014/main" id="{2A904145-ED2D-747F-CA98-6A9ADF952D43}"/>
              </a:ext>
            </a:extLst>
          </p:cNvPr>
          <p:cNvSpPr>
            <a:spLocks noGrp="1"/>
          </p:cNvSpPr>
          <p:nvPr>
            <p:ph type="title"/>
          </p:nvPr>
        </p:nvSpPr>
        <p:spPr/>
        <p:txBody>
          <a:bodyPr/>
          <a:lstStyle/>
          <a:p>
            <a:r>
              <a:rPr lang="en-AU"/>
              <a:t>Discussion: </a:t>
            </a:r>
            <a:r>
              <a:rPr lang="en-AU" b="0"/>
              <a:t>Question 2 of 4</a:t>
            </a:r>
            <a:endParaRPr lang="en-AU"/>
          </a:p>
        </p:txBody>
      </p:sp>
      <p:sp>
        <p:nvSpPr>
          <p:cNvPr id="23" name="Content Placeholder 22">
            <a:extLst>
              <a:ext uri="{FF2B5EF4-FFF2-40B4-BE49-F238E27FC236}">
                <a16:creationId xmlns:a16="http://schemas.microsoft.com/office/drawing/2014/main" id="{F173E4EE-D0CC-0900-BB8E-38E58EFCD23D}"/>
              </a:ext>
            </a:extLst>
          </p:cNvPr>
          <p:cNvSpPr>
            <a:spLocks noGrp="1"/>
          </p:cNvSpPr>
          <p:nvPr>
            <p:ph sz="quarter" idx="18"/>
          </p:nvPr>
        </p:nvSpPr>
        <p:spPr/>
        <p:txBody>
          <a:bodyPr vert="horz" lIns="91440" tIns="45720" rIns="91440" bIns="45720" rtlCol="0" anchor="t">
            <a:normAutofit/>
          </a:bodyPr>
          <a:lstStyle/>
          <a:p>
            <a:r>
              <a:rPr lang="en-AU">
                <a:cs typeface="Calibri"/>
              </a:rPr>
              <a:t>Discuss the following questions as a group and reveal the answer when you are ready. </a:t>
            </a:r>
            <a:endParaRPr lang="en-AU">
              <a:solidFill>
                <a:srgbClr val="072E57"/>
              </a:solidFill>
              <a:cs typeface="Calibri"/>
            </a:endParaRPr>
          </a:p>
          <a:p>
            <a:pPr marL="342900" indent="-342900">
              <a:buFont typeface="Arial,Sans-Serif"/>
              <a:buChar char="•"/>
            </a:pPr>
            <a:r>
              <a:rPr lang="en-AU" b="1">
                <a:cs typeface="Calibri"/>
              </a:rPr>
              <a:t>What must you consider when creating and editing documents using cloud suites?</a:t>
            </a:r>
            <a:endParaRPr lang="en-AU">
              <a:solidFill>
                <a:srgbClr val="072E57"/>
              </a:solidFill>
              <a:cs typeface="Calibri"/>
            </a:endParaRPr>
          </a:p>
          <a:p>
            <a:endParaRPr lang="en-AU">
              <a:solidFill>
                <a:srgbClr val="072E57"/>
              </a:solidFill>
              <a:ea typeface="Calibri"/>
            </a:endParaRPr>
          </a:p>
          <a:p>
            <a:endParaRPr lang="en-AU">
              <a:ea typeface="Calibri"/>
            </a:endParaRPr>
          </a:p>
        </p:txBody>
      </p:sp>
      <p:sp>
        <p:nvSpPr>
          <p:cNvPr id="4" name="Slide Number Placeholder 3">
            <a:extLst>
              <a:ext uri="{FF2B5EF4-FFF2-40B4-BE49-F238E27FC236}">
                <a16:creationId xmlns:a16="http://schemas.microsoft.com/office/drawing/2014/main" id="{FC235531-3A13-F942-3C48-A87D80CBF0F9}"/>
              </a:ext>
            </a:extLst>
          </p:cNvPr>
          <p:cNvSpPr>
            <a:spLocks noGrp="1"/>
          </p:cNvSpPr>
          <p:nvPr>
            <p:ph type="sldNum" sz="quarter" idx="22"/>
          </p:nvPr>
        </p:nvSpPr>
        <p:spPr/>
        <p:txBody>
          <a:bodyPr/>
          <a:lstStyle/>
          <a:p>
            <a:fld id="{A179F83B-11CA-B84E-BC24-F49F8EBD43A8}" type="slidenum">
              <a:rPr lang="en-US" smtClean="0"/>
              <a:pPr/>
              <a:t>7</a:t>
            </a:fld>
            <a:endParaRPr lang="en-US"/>
          </a:p>
        </p:txBody>
      </p:sp>
      <p:sp>
        <p:nvSpPr>
          <p:cNvPr id="8" name="Content Placeholder 23">
            <a:extLst>
              <a:ext uri="{FF2B5EF4-FFF2-40B4-BE49-F238E27FC236}">
                <a16:creationId xmlns:a16="http://schemas.microsoft.com/office/drawing/2014/main" id="{79A1EE22-4FAF-CD78-75F2-6E472CEA8F98}"/>
              </a:ext>
            </a:extLst>
          </p:cNvPr>
          <p:cNvSpPr>
            <a:spLocks noGrp="1"/>
          </p:cNvSpPr>
          <p:nvPr>
            <p:ph sz="quarter" idx="19"/>
          </p:nvPr>
        </p:nvSpPr>
        <p:spPr>
          <a:xfrm>
            <a:off x="6190638" y="2305050"/>
            <a:ext cx="5400000" cy="3830638"/>
          </a:xfrm>
        </p:spPr>
        <p:txBody>
          <a:bodyPr vert="horz" lIns="91440" tIns="45720" rIns="91440" bIns="45720" rtlCol="0" anchor="t">
            <a:normAutofit/>
          </a:bodyPr>
          <a:lstStyle/>
          <a:p>
            <a:r>
              <a:rPr lang="en-AU" b="1"/>
              <a:t>Answer</a:t>
            </a:r>
          </a:p>
          <a:p>
            <a:r>
              <a:rPr lang="en-AU">
                <a:ea typeface="Calibri"/>
                <a:cs typeface="Calibri"/>
              </a:rPr>
              <a:t>Using cloud suites differs from what you might be used to. For example, the documents will not be stored on your desktop or device, they will be stored on the provider's infrastructure. When you edit and save documents in the cloud, others in your organisation may also have access to them. </a:t>
            </a:r>
          </a:p>
          <a:p>
            <a:r>
              <a:rPr lang="en-AU">
                <a:ea typeface="Calibri"/>
                <a:cs typeface="Calibri"/>
              </a:rPr>
              <a:t>You need to be conscious of adding potentially sensitive project or client information to documents that are not controlled appropriately. </a:t>
            </a:r>
            <a:endParaRPr lang="en-AU">
              <a:ea typeface="Calibri"/>
            </a:endParaRPr>
          </a:p>
        </p:txBody>
      </p:sp>
    </p:spTree>
    <p:extLst>
      <p:ext uri="{BB962C8B-B14F-4D97-AF65-F5344CB8AC3E}">
        <p14:creationId xmlns:p14="http://schemas.microsoft.com/office/powerpoint/2010/main" val="93271561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9BB4A40-EE25-4674-8599-BAD681F2363F}"/>
            </a:ext>
          </a:extLst>
        </p:cNvPr>
        <p:cNvGrpSpPr/>
        <p:nvPr/>
      </p:nvGrpSpPr>
      <p:grpSpPr>
        <a:xfrm>
          <a:off x="0" y="0"/>
          <a:ext cx="0" cy="0"/>
          <a:chOff x="0" y="0"/>
          <a:chExt cx="0" cy="0"/>
        </a:xfrm>
      </p:grpSpPr>
      <p:sp>
        <p:nvSpPr>
          <p:cNvPr id="21" name="Title 20">
            <a:extLst>
              <a:ext uri="{FF2B5EF4-FFF2-40B4-BE49-F238E27FC236}">
                <a16:creationId xmlns:a16="http://schemas.microsoft.com/office/drawing/2014/main" id="{A7E19446-0EC8-D1AC-7807-682CD960B8F0}"/>
              </a:ext>
            </a:extLst>
          </p:cNvPr>
          <p:cNvSpPr>
            <a:spLocks noGrp="1"/>
          </p:cNvSpPr>
          <p:nvPr>
            <p:ph type="title"/>
          </p:nvPr>
        </p:nvSpPr>
        <p:spPr/>
        <p:txBody>
          <a:bodyPr/>
          <a:lstStyle/>
          <a:p>
            <a:r>
              <a:rPr lang="en-AU"/>
              <a:t>Discussion: </a:t>
            </a:r>
            <a:r>
              <a:rPr lang="en-AU" b="0"/>
              <a:t>Question 3 of 4</a:t>
            </a:r>
            <a:endParaRPr lang="en-AU"/>
          </a:p>
        </p:txBody>
      </p:sp>
      <p:sp>
        <p:nvSpPr>
          <p:cNvPr id="23" name="Content Placeholder 22">
            <a:extLst>
              <a:ext uri="{FF2B5EF4-FFF2-40B4-BE49-F238E27FC236}">
                <a16:creationId xmlns:a16="http://schemas.microsoft.com/office/drawing/2014/main" id="{74764ADC-821C-C440-3A5A-3EB0C33440A5}"/>
              </a:ext>
            </a:extLst>
          </p:cNvPr>
          <p:cNvSpPr>
            <a:spLocks noGrp="1"/>
          </p:cNvSpPr>
          <p:nvPr>
            <p:ph sz="quarter" idx="18"/>
          </p:nvPr>
        </p:nvSpPr>
        <p:spPr/>
        <p:txBody>
          <a:bodyPr vert="horz" lIns="91440" tIns="45720" rIns="91440" bIns="45720" rtlCol="0" anchor="t">
            <a:normAutofit/>
          </a:bodyPr>
          <a:lstStyle/>
          <a:p>
            <a:r>
              <a:rPr lang="en-AU" dirty="0">
                <a:cs typeface="Calibri"/>
              </a:rPr>
              <a:t>Discuss the following questions as a group and reveal the answer when you are ready. </a:t>
            </a:r>
            <a:endParaRPr lang="en-AU" dirty="0">
              <a:solidFill>
                <a:srgbClr val="072E57"/>
              </a:solidFill>
              <a:cs typeface="Calibri"/>
            </a:endParaRPr>
          </a:p>
          <a:p>
            <a:pPr marL="342900" indent="-342900">
              <a:buFont typeface="Arial,Sans-Serif"/>
              <a:buChar char="•"/>
            </a:pPr>
            <a:r>
              <a:rPr lang="en-AU" b="1" dirty="0">
                <a:cs typeface="Calibri"/>
              </a:rPr>
              <a:t>What is MFA?</a:t>
            </a:r>
            <a:endParaRPr lang="en-AU" b="1" dirty="0">
              <a:ea typeface="Calibri"/>
              <a:cs typeface="Calibri"/>
            </a:endParaRPr>
          </a:p>
          <a:p>
            <a:endParaRPr lang="en-AU" dirty="0">
              <a:solidFill>
                <a:srgbClr val="072E57"/>
              </a:solidFill>
              <a:ea typeface="Calibri"/>
            </a:endParaRPr>
          </a:p>
          <a:p>
            <a:endParaRPr lang="en-AU" dirty="0">
              <a:ea typeface="Calibri"/>
            </a:endParaRPr>
          </a:p>
        </p:txBody>
      </p:sp>
      <p:sp>
        <p:nvSpPr>
          <p:cNvPr id="4" name="Slide Number Placeholder 3">
            <a:extLst>
              <a:ext uri="{FF2B5EF4-FFF2-40B4-BE49-F238E27FC236}">
                <a16:creationId xmlns:a16="http://schemas.microsoft.com/office/drawing/2014/main" id="{1BBCCF3B-2091-DA25-F0C5-904F45AD74E1}"/>
              </a:ext>
            </a:extLst>
          </p:cNvPr>
          <p:cNvSpPr>
            <a:spLocks noGrp="1"/>
          </p:cNvSpPr>
          <p:nvPr>
            <p:ph type="sldNum" sz="quarter" idx="22"/>
          </p:nvPr>
        </p:nvSpPr>
        <p:spPr/>
        <p:txBody>
          <a:bodyPr/>
          <a:lstStyle/>
          <a:p>
            <a:fld id="{A179F83B-11CA-B84E-BC24-F49F8EBD43A8}" type="slidenum">
              <a:rPr lang="en-US" smtClean="0"/>
              <a:pPr/>
              <a:t>8</a:t>
            </a:fld>
            <a:endParaRPr lang="en-US"/>
          </a:p>
        </p:txBody>
      </p:sp>
      <p:sp>
        <p:nvSpPr>
          <p:cNvPr id="7" name="Content Placeholder 23">
            <a:extLst>
              <a:ext uri="{FF2B5EF4-FFF2-40B4-BE49-F238E27FC236}">
                <a16:creationId xmlns:a16="http://schemas.microsoft.com/office/drawing/2014/main" id="{94707E68-AD62-E3CC-792A-2EADE75DB866}"/>
              </a:ext>
            </a:extLst>
          </p:cNvPr>
          <p:cNvSpPr>
            <a:spLocks noGrp="1"/>
          </p:cNvSpPr>
          <p:nvPr>
            <p:ph sz="quarter" idx="19"/>
          </p:nvPr>
        </p:nvSpPr>
        <p:spPr>
          <a:xfrm>
            <a:off x="6190638" y="2347383"/>
            <a:ext cx="5400000" cy="3830638"/>
          </a:xfrm>
        </p:spPr>
        <p:txBody>
          <a:bodyPr vert="horz" lIns="91440" tIns="45720" rIns="91440" bIns="45720" rtlCol="0" anchor="t">
            <a:normAutofit fontScale="85000" lnSpcReduction="20000"/>
          </a:bodyPr>
          <a:lstStyle/>
          <a:p>
            <a:r>
              <a:rPr lang="en-AU" sz="2400" b="1" dirty="0">
                <a:cs typeface="Calibri"/>
              </a:rPr>
              <a:t>Answer</a:t>
            </a:r>
          </a:p>
          <a:p>
            <a:r>
              <a:rPr lang="en-AU" dirty="0"/>
              <a:t>_________________________________________________________________________________________________________________________________________________________________</a:t>
            </a:r>
            <a:br>
              <a:rPr lang="en-AU" dirty="0"/>
            </a:br>
            <a:r>
              <a:rPr lang="en-AU" dirty="0"/>
              <a:t/>
            </a:r>
            <a:br>
              <a:rPr lang="en-AU" dirty="0"/>
            </a:br>
            <a:r>
              <a:rPr lang="en-AU" dirty="0"/>
              <a:t>___________________________________</a:t>
            </a:r>
            <a:br>
              <a:rPr lang="en-AU" dirty="0"/>
            </a:br>
            <a:r>
              <a:rPr lang="en-AU" dirty="0"/>
              <a:t/>
            </a:r>
            <a:br>
              <a:rPr lang="en-AU" dirty="0"/>
            </a:br>
            <a:r>
              <a:rPr lang="en-AU" dirty="0"/>
              <a:t>_________________________</a:t>
            </a:r>
            <a:br>
              <a:rPr lang="en-AU" dirty="0"/>
            </a:br>
            <a:r>
              <a:rPr lang="en-AU" dirty="0"/>
              <a:t/>
            </a:r>
            <a:br>
              <a:rPr lang="en-AU" dirty="0"/>
            </a:br>
            <a:r>
              <a:rPr lang="en-AU" dirty="0"/>
              <a:t>___________________________________________________</a:t>
            </a:r>
          </a:p>
          <a:p>
            <a:r>
              <a:rPr lang="en-AU" dirty="0"/>
              <a:t>_________________________________________________________________________________________________________________________________________________________</a:t>
            </a:r>
          </a:p>
        </p:txBody>
      </p:sp>
    </p:spTree>
    <p:extLst>
      <p:ext uri="{BB962C8B-B14F-4D97-AF65-F5344CB8AC3E}">
        <p14:creationId xmlns:p14="http://schemas.microsoft.com/office/powerpoint/2010/main" val="95247079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E5E0D01-C382-672B-A7D4-9E55E33E99C7}"/>
            </a:ext>
          </a:extLst>
        </p:cNvPr>
        <p:cNvGrpSpPr/>
        <p:nvPr/>
      </p:nvGrpSpPr>
      <p:grpSpPr>
        <a:xfrm>
          <a:off x="0" y="0"/>
          <a:ext cx="0" cy="0"/>
          <a:chOff x="0" y="0"/>
          <a:chExt cx="0" cy="0"/>
        </a:xfrm>
      </p:grpSpPr>
      <p:sp>
        <p:nvSpPr>
          <p:cNvPr id="21" name="Title 20">
            <a:extLst>
              <a:ext uri="{FF2B5EF4-FFF2-40B4-BE49-F238E27FC236}">
                <a16:creationId xmlns:a16="http://schemas.microsoft.com/office/drawing/2014/main" id="{BC2B91E2-7805-7544-07F5-4DA2115C3EA2}"/>
              </a:ext>
            </a:extLst>
          </p:cNvPr>
          <p:cNvSpPr>
            <a:spLocks noGrp="1"/>
          </p:cNvSpPr>
          <p:nvPr>
            <p:ph type="title"/>
          </p:nvPr>
        </p:nvSpPr>
        <p:spPr/>
        <p:txBody>
          <a:bodyPr/>
          <a:lstStyle/>
          <a:p>
            <a:r>
              <a:rPr lang="en-AU"/>
              <a:t>Discussion: </a:t>
            </a:r>
            <a:r>
              <a:rPr lang="en-AU" b="0"/>
              <a:t>Question 3 of 4</a:t>
            </a:r>
            <a:endParaRPr lang="en-AU"/>
          </a:p>
        </p:txBody>
      </p:sp>
      <p:sp>
        <p:nvSpPr>
          <p:cNvPr id="23" name="Content Placeholder 22">
            <a:extLst>
              <a:ext uri="{FF2B5EF4-FFF2-40B4-BE49-F238E27FC236}">
                <a16:creationId xmlns:a16="http://schemas.microsoft.com/office/drawing/2014/main" id="{B1B9E2B0-F890-2376-2A6E-F3649AFACD24}"/>
              </a:ext>
            </a:extLst>
          </p:cNvPr>
          <p:cNvSpPr>
            <a:spLocks noGrp="1"/>
          </p:cNvSpPr>
          <p:nvPr>
            <p:ph sz="quarter" idx="18"/>
          </p:nvPr>
        </p:nvSpPr>
        <p:spPr/>
        <p:txBody>
          <a:bodyPr vert="horz" lIns="91440" tIns="45720" rIns="91440" bIns="45720" rtlCol="0" anchor="t">
            <a:normAutofit/>
          </a:bodyPr>
          <a:lstStyle/>
          <a:p>
            <a:r>
              <a:rPr lang="en-AU">
                <a:cs typeface="Calibri"/>
              </a:rPr>
              <a:t>Discuss the following questions as a group and reveal the answer when you are ready. </a:t>
            </a:r>
            <a:endParaRPr lang="en-AU">
              <a:solidFill>
                <a:srgbClr val="072E57"/>
              </a:solidFill>
              <a:cs typeface="Calibri"/>
            </a:endParaRPr>
          </a:p>
          <a:p>
            <a:pPr marL="342900" indent="-342900">
              <a:buFont typeface="Arial,Sans-Serif"/>
              <a:buChar char="•"/>
            </a:pPr>
            <a:r>
              <a:rPr lang="en-AU" b="1">
                <a:cs typeface="Calibri"/>
              </a:rPr>
              <a:t>What is MFA?</a:t>
            </a:r>
            <a:endParaRPr lang="en-AU"/>
          </a:p>
          <a:p>
            <a:endParaRPr lang="en-AU">
              <a:ea typeface="Calibri"/>
            </a:endParaRPr>
          </a:p>
        </p:txBody>
      </p:sp>
      <p:sp>
        <p:nvSpPr>
          <p:cNvPr id="4" name="Slide Number Placeholder 3">
            <a:extLst>
              <a:ext uri="{FF2B5EF4-FFF2-40B4-BE49-F238E27FC236}">
                <a16:creationId xmlns:a16="http://schemas.microsoft.com/office/drawing/2014/main" id="{5A97024A-E653-EFB8-E1F6-C8E7317314CC}"/>
              </a:ext>
            </a:extLst>
          </p:cNvPr>
          <p:cNvSpPr>
            <a:spLocks noGrp="1"/>
          </p:cNvSpPr>
          <p:nvPr>
            <p:ph type="sldNum" sz="quarter" idx="22"/>
          </p:nvPr>
        </p:nvSpPr>
        <p:spPr/>
        <p:txBody>
          <a:bodyPr/>
          <a:lstStyle/>
          <a:p>
            <a:fld id="{A179F83B-11CA-B84E-BC24-F49F8EBD43A8}" type="slidenum">
              <a:rPr lang="en-US" smtClean="0"/>
              <a:pPr/>
              <a:t>9</a:t>
            </a:fld>
            <a:endParaRPr lang="en-US"/>
          </a:p>
        </p:txBody>
      </p:sp>
      <p:sp>
        <p:nvSpPr>
          <p:cNvPr id="8" name="Content Placeholder 23">
            <a:extLst>
              <a:ext uri="{FF2B5EF4-FFF2-40B4-BE49-F238E27FC236}">
                <a16:creationId xmlns:a16="http://schemas.microsoft.com/office/drawing/2014/main" id="{94F2F601-02B6-B840-77FF-60428324E409}"/>
              </a:ext>
            </a:extLst>
          </p:cNvPr>
          <p:cNvSpPr>
            <a:spLocks noGrp="1"/>
          </p:cNvSpPr>
          <p:nvPr>
            <p:ph sz="quarter" idx="19"/>
          </p:nvPr>
        </p:nvSpPr>
        <p:spPr>
          <a:xfrm>
            <a:off x="6190638" y="2338916"/>
            <a:ext cx="5400000" cy="3830638"/>
          </a:xfrm>
        </p:spPr>
        <p:txBody>
          <a:bodyPr vert="horz" lIns="91440" tIns="45720" rIns="91440" bIns="45720" rtlCol="0" anchor="t">
            <a:normAutofit fontScale="92500" lnSpcReduction="20000"/>
          </a:bodyPr>
          <a:lstStyle/>
          <a:p>
            <a:r>
              <a:rPr lang="en-AU" sz="2200" b="1" dirty="0">
                <a:cs typeface="Calibri"/>
              </a:rPr>
              <a:t>Answer</a:t>
            </a:r>
          </a:p>
          <a:p>
            <a:r>
              <a:rPr lang="en-AU" sz="1600">
                <a:cs typeface="Calibri"/>
              </a:rPr>
              <a:t>Multi-Factor Authentication (MFA) is a method of computer access </a:t>
            </a:r>
            <a:r>
              <a:rPr lang="en-AU" sz="1600" dirty="0">
                <a:cs typeface="Calibri"/>
              </a:rPr>
              <a:t>control in which is a user is granted access only after successfully presenting several separate pieces of evidence to an authentication mechanism – typically at least two of the following categories:</a:t>
            </a:r>
            <a:endParaRPr lang="en-AU" sz="1600" dirty="0">
              <a:ea typeface="Calibri"/>
              <a:cs typeface="Calibri"/>
            </a:endParaRPr>
          </a:p>
          <a:p>
            <a:pPr marL="342900" indent="-342900">
              <a:buFont typeface="Arial"/>
              <a:buChar char="•"/>
            </a:pPr>
            <a:r>
              <a:rPr lang="en-AU" sz="1600" b="1" dirty="0">
                <a:ea typeface="Calibri"/>
                <a:cs typeface="Calibri"/>
              </a:rPr>
              <a:t>Knowledge</a:t>
            </a:r>
            <a:r>
              <a:rPr lang="en-AU" sz="1600">
                <a:ea typeface="Calibri"/>
                <a:cs typeface="Calibri"/>
              </a:rPr>
              <a:t> (something they know – PIN, secret questions)</a:t>
            </a:r>
          </a:p>
          <a:p>
            <a:pPr marL="342900" indent="-342900">
              <a:buFont typeface="Arial"/>
              <a:buChar char="•"/>
            </a:pPr>
            <a:r>
              <a:rPr lang="en-AU" sz="1600" b="1" dirty="0">
                <a:ea typeface="Calibri"/>
                <a:cs typeface="Calibri"/>
              </a:rPr>
              <a:t>Possession</a:t>
            </a:r>
            <a:r>
              <a:rPr lang="en-AU" sz="1600">
                <a:ea typeface="Calibri"/>
                <a:cs typeface="Calibri"/>
              </a:rPr>
              <a:t> (something they have – ID card, security token)</a:t>
            </a:r>
          </a:p>
          <a:p>
            <a:pPr marL="342900" indent="-342900">
              <a:buFont typeface="Arial"/>
              <a:buChar char="•"/>
            </a:pPr>
            <a:r>
              <a:rPr lang="en-AU" sz="1600" b="1" dirty="0">
                <a:ea typeface="Calibri"/>
                <a:cs typeface="Calibri"/>
              </a:rPr>
              <a:t>Inherence</a:t>
            </a:r>
            <a:r>
              <a:rPr lang="en-AU" sz="1600">
                <a:ea typeface="Calibri"/>
                <a:cs typeface="Calibri"/>
              </a:rPr>
              <a:t> (something they are – fingerprint or other biometric).</a:t>
            </a:r>
          </a:p>
          <a:p>
            <a:r>
              <a:rPr lang="en-AU" sz="1600" dirty="0">
                <a:ea typeface="Calibri"/>
                <a:cs typeface="Calibri"/>
              </a:rPr>
              <a:t>MFA offer significantly more powerful security and protection against criminals as one proof of identity may be stolen, but they still need to obtain and use other proofs </a:t>
            </a:r>
            <a:r>
              <a:rPr lang="en-AU" sz="1600">
                <a:ea typeface="Calibri"/>
                <a:cs typeface="Calibri"/>
              </a:rPr>
              <a:t>to</a:t>
            </a:r>
            <a:r>
              <a:rPr lang="en-AU" sz="1600" dirty="0">
                <a:ea typeface="Calibri"/>
                <a:cs typeface="Calibri"/>
              </a:rPr>
              <a:t> authenticate and </a:t>
            </a:r>
            <a:r>
              <a:rPr lang="en-AU" sz="1600">
                <a:ea typeface="Calibri"/>
                <a:cs typeface="Calibri"/>
              </a:rPr>
              <a:t>access your accounts.</a:t>
            </a:r>
            <a:endParaRPr lang="en-AU" sz="1600">
              <a:ea typeface="Calibri"/>
            </a:endParaRPr>
          </a:p>
        </p:txBody>
      </p:sp>
    </p:spTree>
    <p:extLst>
      <p:ext uri="{BB962C8B-B14F-4D97-AF65-F5344CB8AC3E}">
        <p14:creationId xmlns:p14="http://schemas.microsoft.com/office/powerpoint/2010/main" val="3319256011"/>
      </p:ext>
    </p:extLst>
  </p:cSld>
  <p:clrMapOvr>
    <a:masterClrMapping/>
  </p:clrMapOvr>
</p:sld>
</file>

<file path=ppt/theme/theme1.xml><?xml version="1.0" encoding="utf-8"?>
<a:theme xmlns:a="http://schemas.openxmlformats.org/drawingml/2006/main" name="Office Theme">
  <a:themeElements>
    <a:clrScheme name="ASD-ACSC harmonised">
      <a:dk1>
        <a:srgbClr val="072E57"/>
      </a:dk1>
      <a:lt1>
        <a:sysClr val="window" lastClr="FFFFFF"/>
      </a:lt1>
      <a:dk2>
        <a:srgbClr val="072E57"/>
      </a:dk2>
      <a:lt2>
        <a:srgbClr val="F2F2F2"/>
      </a:lt2>
      <a:accent1>
        <a:srgbClr val="006DB7"/>
      </a:accent1>
      <a:accent2>
        <a:srgbClr val="009E88"/>
      </a:accent2>
      <a:accent3>
        <a:srgbClr val="F5AE38"/>
      </a:accent3>
      <a:accent4>
        <a:srgbClr val="ED7A23"/>
      </a:accent4>
      <a:accent5>
        <a:srgbClr val="E92029"/>
      </a:accent5>
      <a:accent6>
        <a:srgbClr val="6950A1"/>
      </a:accent6>
      <a:hlink>
        <a:srgbClr val="00B5D1"/>
      </a:hlink>
      <a:folHlink>
        <a:srgbClr val="954F72"/>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none" rtlCol="0">
        <a:spAutoFit/>
      </a:bodyPr>
      <a:lstStyle>
        <a:defPPr>
          <a:defRPr sz="1600" dirty="0" err="1">
            <a:solidFill>
              <a:srgbClr val="001D44"/>
            </a:solidFill>
            <a:effectLst/>
            <a:latin typeface="Calibri" panose="020F0502020204030204" pitchFamily="34" charset="0"/>
            <a:cs typeface="Calibri" panose="020F0502020204030204" pitchFamily="34" charset="0"/>
          </a:defRPr>
        </a:defPPr>
      </a:lstStyle>
    </a:txDef>
  </a:objectDefaults>
  <a:extraClrSchemeLst/>
  <a:extLst>
    <a:ext uri="{05A4C25C-085E-4340-85A3-A5531E510DB2}">
      <thm15:themeFamily xmlns:thm15="http://schemas.microsoft.com/office/thememl/2012/main" name="ASD-ACSC 16x9 template Aug2024.potx" id="{F60255E0-4108-4FB8-99F3-97122B12182A}" vid="{BC324B17-6CD7-4C56-97E6-108C0A5AA853}"/>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13829aca-c9e0-4f09-98d9-eb676f2f1066" xsi:nil="true"/>
    <lcf76f155ced4ddcb4097134ff3c332f xmlns="666efb30-2678-4858-b162-983968158e30">
      <Terms xmlns="http://schemas.microsoft.com/office/infopath/2007/PartnerControls"/>
    </lcf76f155ced4ddcb4097134ff3c332f>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6824B7F6E302814C8127D1769DAA7DA6" ma:contentTypeVersion="11" ma:contentTypeDescription="Create a new document." ma:contentTypeScope="" ma:versionID="d77aee18283362bbe2556c66cdadb87e">
  <xsd:schema xmlns:xsd="http://www.w3.org/2001/XMLSchema" xmlns:xs="http://www.w3.org/2001/XMLSchema" xmlns:p="http://schemas.microsoft.com/office/2006/metadata/properties" xmlns:ns2="666efb30-2678-4858-b162-983968158e30" xmlns:ns3="13829aca-c9e0-4f09-98d9-eb676f2f1066" targetNamespace="http://schemas.microsoft.com/office/2006/metadata/properties" ma:root="true" ma:fieldsID="ec046cde678e17e5e9c1f726824a44f9" ns2:_="" ns3:_="">
    <xsd:import namespace="666efb30-2678-4858-b162-983968158e30"/>
    <xsd:import namespace="13829aca-c9e0-4f09-98d9-eb676f2f1066"/>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lcf76f155ced4ddcb4097134ff3c332f" minOccurs="0"/>
                <xsd:element ref="ns3:TaxCatchAll" minOccurs="0"/>
                <xsd:element ref="ns2:MediaServiceDateTaken" minOccurs="0"/>
                <xsd:element ref="ns2:MediaServiceOCR"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66efb30-2678-4858-b162-983968158e3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lcf76f155ced4ddcb4097134ff3c332f" ma:index="13" nillable="true" ma:taxonomy="true" ma:internalName="lcf76f155ced4ddcb4097134ff3c332f" ma:taxonomyFieldName="MediaServiceImageTags" ma:displayName="Image Tags" ma:readOnly="false" ma:fieldId="{5cf76f15-5ced-4ddc-b409-7134ff3c332f}" ma:taxonomyMulti="true" ma:sspId="937a99db-23d5-4276-ae15-d2cd0b653fd7" ma:termSetId="09814cd3-568e-fe90-9814-8d621ff8fb84" ma:anchorId="fba54fb3-c3e1-fe81-a776-ca4b69148c4d" ma:open="true" ma:isKeyword="false">
      <xsd:complexType>
        <xsd:sequence>
          <xsd:element ref="pc:Terms" minOccurs="0" maxOccurs="1"/>
        </xsd:sequence>
      </xsd:complexType>
    </xsd:element>
    <xsd:element name="MediaServiceDateTaken" ma:index="15" nillable="true" ma:displayName="MediaServiceDateTaken" ma:hidden="true" ma:indexed="true" ma:internalName="MediaServiceDateTaken"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13829aca-c9e0-4f09-98d9-eb676f2f1066" elementFormDefault="qualified">
    <xsd:import namespace="http://schemas.microsoft.com/office/2006/documentManagement/types"/>
    <xsd:import namespace="http://schemas.microsoft.com/office/infopath/2007/PartnerControls"/>
    <xsd:element name="TaxCatchAll" ma:index="14" nillable="true" ma:displayName="Taxonomy Catch All Column" ma:hidden="true" ma:list="{78318922-c6a4-4b62-8cfb-2305d889ffd3}" ma:internalName="TaxCatchAll" ma:showField="CatchAllData" ma:web="13829aca-c9e0-4f09-98d9-eb676f2f1066">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8C2CEB49-09E5-4AF7-8526-F405CA6E2FB5}">
  <ds:schemaRefs>
    <ds:schemaRef ds:uri="13829aca-c9e0-4f09-98d9-eb676f2f1066"/>
    <ds:schemaRef ds:uri="666efb30-2678-4858-b162-983968158e30"/>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2.xml><?xml version="1.0" encoding="utf-8"?>
<ds:datastoreItem xmlns:ds="http://schemas.openxmlformats.org/officeDocument/2006/customXml" ds:itemID="{6EB29175-6C80-456A-BEA5-008AF899C5ED}">
  <ds:schemaRefs>
    <ds:schemaRef ds:uri="http://schemas.microsoft.com/sharepoint/v3/contenttype/forms"/>
  </ds:schemaRefs>
</ds:datastoreItem>
</file>

<file path=customXml/itemProps3.xml><?xml version="1.0" encoding="utf-8"?>
<ds:datastoreItem xmlns:ds="http://schemas.openxmlformats.org/officeDocument/2006/customXml" ds:itemID="{64C64115-9936-4B45-96C2-597F79E51450}">
  <ds:schemaRefs>
    <ds:schemaRef ds:uri="13829aca-c9e0-4f09-98d9-eb676f2f1066"/>
    <ds:schemaRef ds:uri="666efb30-2678-4858-b162-983968158e30"/>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emplate>BN88057260</Template>
  <TotalTime>1</TotalTime>
  <Words>1358</Words>
  <Application>Microsoft Office PowerPoint</Application>
  <PresentationFormat>Widescreen</PresentationFormat>
  <Paragraphs>115</Paragraphs>
  <Slides>17</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17</vt:i4>
      </vt:variant>
    </vt:vector>
  </HeadingPairs>
  <TitlesOfParts>
    <vt:vector size="23" baseType="lpstr">
      <vt:lpstr>Arial</vt:lpstr>
      <vt:lpstr>Arial,Sans-Serif</vt:lpstr>
      <vt:lpstr>Calibri</vt:lpstr>
      <vt:lpstr>MrEavesXLModOT-Bold</vt:lpstr>
      <vt:lpstr>MrEavesXLModOT-Reg</vt:lpstr>
      <vt:lpstr>Office Theme</vt:lpstr>
      <vt:lpstr>Cyber security micro-exercise</vt:lpstr>
      <vt:lpstr>PowerPoint Presentation</vt:lpstr>
      <vt:lpstr>Context: Securing cloud productivity suites</vt:lpstr>
      <vt:lpstr>Discussion: Question 1 of 4</vt:lpstr>
      <vt:lpstr>Discussion: Question 1 of 4</vt:lpstr>
      <vt:lpstr>Discussion: Question 2 of 4</vt:lpstr>
      <vt:lpstr>Discussion: Question 2 of 4</vt:lpstr>
      <vt:lpstr>Discussion: Question 3 of 4</vt:lpstr>
      <vt:lpstr>Discussion: Question 3 of 4</vt:lpstr>
      <vt:lpstr>Discussion: Question 4 of 4</vt:lpstr>
      <vt:lpstr>Discussion: Question 4 of 4</vt:lpstr>
      <vt:lpstr>Scenario: Securing cloud productivity suites</vt:lpstr>
      <vt:lpstr>Scenario: Your response</vt:lpstr>
      <vt:lpstr>Scenario: Your response</vt:lpstr>
      <vt:lpstr>Advice: Securing cloud productivity suites</vt:lpstr>
      <vt:lpstr>Conclusion: Securing cloud productivity suites</vt:lpstr>
      <vt:lpstr>End of exercise Thank you for your participation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Cybersecurity exercise</dc:title>
  <cp:lastModifiedBy>Boyle, Josh MR 2</cp:lastModifiedBy>
  <cp:revision>40</cp:revision>
  <dcterms:created xsi:type="dcterms:W3CDTF">2024-09-17T23:26:14Z</dcterms:created>
  <dcterms:modified xsi:type="dcterms:W3CDTF">2025-06-20T07:35:11Z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hecked by">
    <vt:lpwstr>32123</vt:lpwstr>
  </property>
  <property fmtid="{D5CDD505-2E9C-101B-9397-08002B2CF9AE}" pid="3" name="Objective-Id">
    <vt:lpwstr>BN93289223</vt:lpwstr>
  </property>
  <property fmtid="{D5CDD505-2E9C-101B-9397-08002B2CF9AE}" pid="4" name="Objective-Title">
    <vt:lpwstr>ASD-ACSC Presentation - Harmonised 16x9</vt:lpwstr>
  </property>
  <property fmtid="{D5CDD505-2E9C-101B-9397-08002B2CF9AE}" pid="5" name="Objective-Comment">
    <vt:lpwstr/>
  </property>
  <property fmtid="{D5CDD505-2E9C-101B-9397-08002B2CF9AE}" pid="6" name="Objective-CreationStamp">
    <vt:filetime>2024-11-28T22:21:31Z</vt:filetime>
  </property>
  <property fmtid="{D5CDD505-2E9C-101B-9397-08002B2CF9AE}" pid="7" name="Objective-IsApproved">
    <vt:bool>false</vt:bool>
  </property>
  <property fmtid="{D5CDD505-2E9C-101B-9397-08002B2CF9AE}" pid="8" name="Objective-IsPublished">
    <vt:bool>false</vt:bool>
  </property>
  <property fmtid="{D5CDD505-2E9C-101B-9397-08002B2CF9AE}" pid="9" name="Objective-DatePublished">
    <vt:lpwstr/>
  </property>
  <property fmtid="{D5CDD505-2E9C-101B-9397-08002B2CF9AE}" pid="10" name="Objective-ModificationStamp">
    <vt:filetime>2025-02-03T05:10:50Z</vt:filetime>
  </property>
  <property fmtid="{D5CDD505-2E9C-101B-9397-08002B2CF9AE}" pid="11" name="Objective-Owner">
    <vt:lpwstr>Boag, Susanne Ms</vt:lpwstr>
  </property>
  <property fmtid="{D5CDD505-2E9C-101B-9397-08002B2CF9AE}" pid="12" name="Objective-Path">
    <vt:lpwstr>Objective Global Folder - PROD:Statutory Agencies:Australian Signals Directorate:ASD : Australian Signals Directorate:Pre-REDSPICE ASD Structure:ACSC GROUP:PEP - PARTNERSHIPS ENGAGEMENT AND PROGRAMS DIVISION:Ministerial Media &amp; Communications Branch (MMC </vt:lpwstr>
  </property>
  <property fmtid="{D5CDD505-2E9C-101B-9397-08002B2CF9AE}" pid="13" name="Objective-Parent">
    <vt:lpwstr>Templates (Word &amp; PPT)</vt:lpwstr>
  </property>
  <property fmtid="{D5CDD505-2E9C-101B-9397-08002B2CF9AE}" pid="14" name="Objective-State">
    <vt:lpwstr>Being Edited</vt:lpwstr>
  </property>
  <property fmtid="{D5CDD505-2E9C-101B-9397-08002B2CF9AE}" pid="15" name="Objective-Version">
    <vt:lpwstr>0.3</vt:lpwstr>
  </property>
  <property fmtid="{D5CDD505-2E9C-101B-9397-08002B2CF9AE}" pid="16" name="Objective-VersionNumber">
    <vt:i4>3</vt:i4>
  </property>
  <property fmtid="{D5CDD505-2E9C-101B-9397-08002B2CF9AE}" pid="17" name="Objective-VersionComment">
    <vt:lpwstr/>
  </property>
  <property fmtid="{D5CDD505-2E9C-101B-9397-08002B2CF9AE}" pid="18" name="Objective-FileNumber">
    <vt:lpwstr/>
  </property>
  <property fmtid="{D5CDD505-2E9C-101B-9397-08002B2CF9AE}" pid="19" name="Objective-Classification">
    <vt:lpwstr>[Inherited - Protected]</vt:lpwstr>
  </property>
  <property fmtid="{D5CDD505-2E9C-101B-9397-08002B2CF9AE}" pid="20" name="Objective-Caveats">
    <vt:lpwstr/>
  </property>
  <property fmtid="{D5CDD505-2E9C-101B-9397-08002B2CF9AE}" pid="21" name="Objective-Document Type [system]">
    <vt:lpwstr/>
  </property>
  <property fmtid="{D5CDD505-2E9C-101B-9397-08002B2CF9AE}" pid="22" name="Objective-Reason for Security Classification Change [system]">
    <vt:lpwstr/>
  </property>
  <property fmtid="{D5CDD505-2E9C-101B-9397-08002B2CF9AE}" pid="23" name="ContentTypeId">
    <vt:lpwstr>0x0101006824B7F6E302814C8127D1769DAA7DA6</vt:lpwstr>
  </property>
  <property fmtid="{D5CDD505-2E9C-101B-9397-08002B2CF9AE}" pid="24" name="MediaServiceImageTags">
    <vt:lpwstr/>
  </property>
</Properties>
</file>