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8"/>
  </p:notesMasterIdLst>
  <p:handoutMasterIdLst>
    <p:handoutMasterId r:id="rId19"/>
  </p:handoutMasterIdLst>
  <p:sldIdLst>
    <p:sldId id="266" r:id="rId5"/>
    <p:sldId id="265" r:id="rId6"/>
    <p:sldId id="284" r:id="rId7"/>
    <p:sldId id="272" r:id="rId8"/>
    <p:sldId id="273" r:id="rId9"/>
    <p:sldId id="282" r:id="rId10"/>
    <p:sldId id="283" r:id="rId11"/>
    <p:sldId id="274" r:id="rId12"/>
    <p:sldId id="275" r:id="rId13"/>
    <p:sldId id="276" r:id="rId14"/>
    <p:sldId id="278" r:id="rId15"/>
    <p:sldId id="279" r:id="rId16"/>
    <p:sldId id="268"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7" userDrawn="1">
          <p15:clr>
            <a:srgbClr val="A4A3A4"/>
          </p15:clr>
        </p15:guide>
        <p15:guide id="2" pos="7242" userDrawn="1">
          <p15:clr>
            <a:srgbClr val="A4A3A4"/>
          </p15:clr>
        </p15:guide>
        <p15:guide id="3" pos="43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F6FE"/>
    <a:srgbClr val="000000"/>
    <a:srgbClr val="001D44"/>
    <a:srgbClr val="80C58C"/>
    <a:srgbClr val="F58146"/>
    <a:srgbClr val="F50C46"/>
    <a:srgbClr val="E04964"/>
    <a:srgbClr val="4151A3"/>
    <a:srgbClr val="00B5D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55EA71A-2C53-C554-B41F-E46F9E340C8D}" v="104" dt="2025-04-29T05:42:21.24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58" d="100"/>
          <a:sy n="158" d="100"/>
        </p:scale>
        <p:origin x="364" y="88"/>
      </p:cViewPr>
      <p:guideLst>
        <p:guide orient="horz" pos="187"/>
        <p:guide pos="7242"/>
        <p:guide pos="43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eith, Campbell MR" userId="S::campbell.seith@defence.gov.au::7b94c984-f0e3-4159-8f53-311ff9197c66" providerId="AD" clId="Web-{5BA8448F-B910-95C9-0896-FA10DD9E881E}"/>
    <pc:docChg chg="modSld">
      <pc:chgData name="Seith, Campbell MR" userId="S::campbell.seith@defence.gov.au::7b94c984-f0e3-4159-8f53-311ff9197c66" providerId="AD" clId="Web-{5BA8448F-B910-95C9-0896-FA10DD9E881E}" dt="2025-04-22T03:36:40.842" v="14" actId="1076"/>
      <pc:docMkLst>
        <pc:docMk/>
      </pc:docMkLst>
      <pc:sldChg chg="addSp delSp modSp">
        <pc:chgData name="Seith, Campbell MR" userId="S::campbell.seith@defence.gov.au::7b94c984-f0e3-4159-8f53-311ff9197c66" providerId="AD" clId="Web-{5BA8448F-B910-95C9-0896-FA10DD9E881E}" dt="2025-04-22T03:36:40.842" v="14" actId="1076"/>
        <pc:sldMkLst>
          <pc:docMk/>
          <pc:sldMk cId="3041181174" sldId="266"/>
        </pc:sldMkLst>
        <pc:spChg chg="del">
          <ac:chgData name="Seith, Campbell MR" userId="S::campbell.seith@defence.gov.au::7b94c984-f0e3-4159-8f53-311ff9197c66" providerId="AD" clId="Web-{5BA8448F-B910-95C9-0896-FA10DD9E881E}" dt="2025-04-22T03:32:55.663" v="2"/>
          <ac:spMkLst>
            <pc:docMk/>
            <pc:sldMk cId="3041181174" sldId="266"/>
            <ac:spMk id="2" creationId="{00000000-0000-0000-0000-000000000000}"/>
          </ac:spMkLst>
        </pc:spChg>
        <pc:picChg chg="add del mod">
          <ac:chgData name="Seith, Campbell MR" userId="S::campbell.seith@defence.gov.au::7b94c984-f0e3-4159-8f53-311ff9197c66" providerId="AD" clId="Web-{5BA8448F-B910-95C9-0896-FA10DD9E881E}" dt="2025-04-22T03:36:01.653" v="7"/>
          <ac:picMkLst>
            <pc:docMk/>
            <pc:sldMk cId="3041181174" sldId="266"/>
            <ac:picMk id="3" creationId="{6B298114-10AC-E036-09E3-6F6D9A2B60AE}"/>
          </ac:picMkLst>
        </pc:picChg>
        <pc:picChg chg="add mod">
          <ac:chgData name="Seith, Campbell MR" userId="S::campbell.seith@defence.gov.au::7b94c984-f0e3-4159-8f53-311ff9197c66" providerId="AD" clId="Web-{5BA8448F-B910-95C9-0896-FA10DD9E881E}" dt="2025-04-22T03:36:40.842" v="14" actId="1076"/>
          <ac:picMkLst>
            <pc:docMk/>
            <pc:sldMk cId="3041181174" sldId="266"/>
            <ac:picMk id="4" creationId="{C799DC9B-4D1E-F806-D283-62BB342E4E6E}"/>
          </ac:picMkLst>
        </pc:picChg>
      </pc:sldChg>
    </pc:docChg>
  </pc:docChgLst>
  <pc:docChgLst>
    <pc:chgData name="Seith, Campbell MR" userId="S::campbell.seith@defence.gov.au::7b94c984-f0e3-4159-8f53-311ff9197c66" providerId="AD" clId="Web-{C02D4456-BBCF-27CC-7710-045B53C4FDE9}"/>
    <pc:docChg chg="addSld delSld modSld sldOrd">
      <pc:chgData name="Seith, Campbell MR" userId="S::campbell.seith@defence.gov.au::7b94c984-f0e3-4159-8f53-311ff9197c66" providerId="AD" clId="Web-{C02D4456-BBCF-27CC-7710-045B53C4FDE9}" dt="2025-04-22T02:34:01.619" v="1067" actId="20577"/>
      <pc:docMkLst>
        <pc:docMk/>
      </pc:docMkLst>
      <pc:sldChg chg="modSp">
        <pc:chgData name="Seith, Campbell MR" userId="S::campbell.seith@defence.gov.au::7b94c984-f0e3-4159-8f53-311ff9197c66" providerId="AD" clId="Web-{C02D4456-BBCF-27CC-7710-045B53C4FDE9}" dt="2025-04-22T01:56:11.370" v="315" actId="20577"/>
        <pc:sldMkLst>
          <pc:docMk/>
          <pc:sldMk cId="3470091478" sldId="265"/>
        </pc:sldMkLst>
        <pc:spChg chg="mod">
          <ac:chgData name="Seith, Campbell MR" userId="S::campbell.seith@defence.gov.au::7b94c984-f0e3-4159-8f53-311ff9197c66" providerId="AD" clId="Web-{C02D4456-BBCF-27CC-7710-045B53C4FDE9}" dt="2025-04-22T01:42:28.589" v="107" actId="20577"/>
          <ac:spMkLst>
            <pc:docMk/>
            <pc:sldMk cId="3470091478" sldId="265"/>
            <ac:spMk id="21" creationId="{00000000-0000-0000-0000-000000000000}"/>
          </ac:spMkLst>
        </pc:spChg>
        <pc:spChg chg="mod">
          <ac:chgData name="Seith, Campbell MR" userId="S::campbell.seith@defence.gov.au::7b94c984-f0e3-4159-8f53-311ff9197c66" providerId="AD" clId="Web-{C02D4456-BBCF-27CC-7710-045B53C4FDE9}" dt="2025-04-22T01:56:11.370" v="315" actId="20577"/>
          <ac:spMkLst>
            <pc:docMk/>
            <pc:sldMk cId="3470091478" sldId="265"/>
            <ac:spMk id="23" creationId="{00000000-0000-0000-0000-000000000000}"/>
          </ac:spMkLst>
        </pc:spChg>
        <pc:spChg chg="mod">
          <ac:chgData name="Seith, Campbell MR" userId="S::campbell.seith@defence.gov.au::7b94c984-f0e3-4159-8f53-311ff9197c66" providerId="AD" clId="Web-{C02D4456-BBCF-27CC-7710-045B53C4FDE9}" dt="2025-04-22T01:49:07.010" v="313" actId="20577"/>
          <ac:spMkLst>
            <pc:docMk/>
            <pc:sldMk cId="3470091478" sldId="265"/>
            <ac:spMk id="24" creationId="{00000000-0000-0000-0000-000000000000}"/>
          </ac:spMkLst>
        </pc:spChg>
      </pc:sldChg>
      <pc:sldChg chg="modSp">
        <pc:chgData name="Seith, Campbell MR" userId="S::campbell.seith@defence.gov.au::7b94c984-f0e3-4159-8f53-311ff9197c66" providerId="AD" clId="Web-{C02D4456-BBCF-27CC-7710-045B53C4FDE9}" dt="2025-04-22T01:36:54.557" v="10" actId="20577"/>
        <pc:sldMkLst>
          <pc:docMk/>
          <pc:sldMk cId="3041181174" sldId="266"/>
        </pc:sldMkLst>
        <pc:spChg chg="mod">
          <ac:chgData name="Seith, Campbell MR" userId="S::campbell.seith@defence.gov.au::7b94c984-f0e3-4159-8f53-311ff9197c66" providerId="AD" clId="Web-{C02D4456-BBCF-27CC-7710-045B53C4FDE9}" dt="2025-04-22T01:36:54.557" v="10" actId="20577"/>
          <ac:spMkLst>
            <pc:docMk/>
            <pc:sldMk cId="3041181174" sldId="266"/>
            <ac:spMk id="13" creationId="{00000000-0000-0000-0000-000000000000}"/>
          </ac:spMkLst>
        </pc:spChg>
      </pc:sldChg>
      <pc:sldChg chg="addSp delSp modSp del">
        <pc:chgData name="Seith, Campbell MR" userId="S::campbell.seith@defence.gov.au::7b94c984-f0e3-4159-8f53-311ff9197c66" providerId="AD" clId="Web-{C02D4456-BBCF-27CC-7710-045B53C4FDE9}" dt="2025-04-22T01:41:00.385" v="82"/>
        <pc:sldMkLst>
          <pc:docMk/>
          <pc:sldMk cId="254698354" sldId="270"/>
        </pc:sldMkLst>
        <pc:spChg chg="add del mod">
          <ac:chgData name="Seith, Campbell MR" userId="S::campbell.seith@defence.gov.au::7b94c984-f0e3-4159-8f53-311ff9197c66" providerId="AD" clId="Web-{C02D4456-BBCF-27CC-7710-045B53C4FDE9}" dt="2025-04-22T01:40:36.901" v="78" actId="1076"/>
          <ac:spMkLst>
            <pc:docMk/>
            <pc:sldMk cId="254698354" sldId="270"/>
            <ac:spMk id="3" creationId="{00000000-0000-0000-0000-000000000000}"/>
          </ac:spMkLst>
        </pc:spChg>
        <pc:spChg chg="add del mod">
          <ac:chgData name="Seith, Campbell MR" userId="S::campbell.seith@defence.gov.au::7b94c984-f0e3-4159-8f53-311ff9197c66" providerId="AD" clId="Web-{C02D4456-BBCF-27CC-7710-045B53C4FDE9}" dt="2025-04-22T01:40:06.495" v="74"/>
          <ac:spMkLst>
            <pc:docMk/>
            <pc:sldMk cId="254698354" sldId="270"/>
            <ac:spMk id="4" creationId="{45BA23D8-EA67-7CDE-5632-D151DC5FBA0D}"/>
          </ac:spMkLst>
        </pc:spChg>
      </pc:sldChg>
      <pc:sldChg chg="modSp">
        <pc:chgData name="Seith, Campbell MR" userId="S::campbell.seith@defence.gov.au::7b94c984-f0e3-4159-8f53-311ff9197c66" providerId="AD" clId="Web-{C02D4456-BBCF-27CC-7710-045B53C4FDE9}" dt="2025-04-22T02:01:20.307" v="457" actId="20577"/>
        <pc:sldMkLst>
          <pc:docMk/>
          <pc:sldMk cId="2513936866" sldId="272"/>
        </pc:sldMkLst>
        <pc:spChg chg="mod">
          <ac:chgData name="Seith, Campbell MR" userId="S::campbell.seith@defence.gov.au::7b94c984-f0e3-4159-8f53-311ff9197c66" providerId="AD" clId="Web-{C02D4456-BBCF-27CC-7710-045B53C4FDE9}" dt="2025-04-22T02:01:20.307" v="457" actId="20577"/>
          <ac:spMkLst>
            <pc:docMk/>
            <pc:sldMk cId="2513936866" sldId="272"/>
            <ac:spMk id="21" creationId="{00000000-0000-0000-0000-000000000000}"/>
          </ac:spMkLst>
        </pc:spChg>
        <pc:spChg chg="mod">
          <ac:chgData name="Seith, Campbell MR" userId="S::campbell.seith@defence.gov.au::7b94c984-f0e3-4159-8f53-311ff9197c66" providerId="AD" clId="Web-{C02D4456-BBCF-27CC-7710-045B53C4FDE9}" dt="2025-04-22T01:58:52.948" v="389" actId="20577"/>
          <ac:spMkLst>
            <pc:docMk/>
            <pc:sldMk cId="2513936866" sldId="272"/>
            <ac:spMk id="23" creationId="{00000000-0000-0000-0000-000000000000}"/>
          </ac:spMkLst>
        </pc:spChg>
      </pc:sldChg>
      <pc:sldChg chg="modSp">
        <pc:chgData name="Seith, Campbell MR" userId="S::campbell.seith@defence.gov.au::7b94c984-f0e3-4159-8f53-311ff9197c66" providerId="AD" clId="Web-{C02D4456-BBCF-27CC-7710-045B53C4FDE9}" dt="2025-04-22T02:01:23.541" v="458" actId="20577"/>
        <pc:sldMkLst>
          <pc:docMk/>
          <pc:sldMk cId="3809384499" sldId="273"/>
        </pc:sldMkLst>
        <pc:spChg chg="mod">
          <ac:chgData name="Seith, Campbell MR" userId="S::campbell.seith@defence.gov.au::7b94c984-f0e3-4159-8f53-311ff9197c66" providerId="AD" clId="Web-{C02D4456-BBCF-27CC-7710-045B53C4FDE9}" dt="2025-04-22T02:01:14.745" v="456" actId="20577"/>
          <ac:spMkLst>
            <pc:docMk/>
            <pc:sldMk cId="3809384499" sldId="273"/>
            <ac:spMk id="8" creationId="{00000000-0000-0000-0000-000000000000}"/>
          </ac:spMkLst>
        </pc:spChg>
        <pc:spChg chg="mod">
          <ac:chgData name="Seith, Campbell MR" userId="S::campbell.seith@defence.gov.au::7b94c984-f0e3-4159-8f53-311ff9197c66" providerId="AD" clId="Web-{C02D4456-BBCF-27CC-7710-045B53C4FDE9}" dt="2025-04-22T02:01:23.541" v="458" actId="20577"/>
          <ac:spMkLst>
            <pc:docMk/>
            <pc:sldMk cId="3809384499" sldId="273"/>
            <ac:spMk id="21" creationId="{00000000-0000-0000-0000-000000000000}"/>
          </ac:spMkLst>
        </pc:spChg>
        <pc:spChg chg="mod">
          <ac:chgData name="Seith, Campbell MR" userId="S::campbell.seith@defence.gov.au::7b94c984-f0e3-4159-8f53-311ff9197c66" providerId="AD" clId="Web-{C02D4456-BBCF-27CC-7710-045B53C4FDE9}" dt="2025-04-22T01:58:45.745" v="387" actId="20577"/>
          <ac:spMkLst>
            <pc:docMk/>
            <pc:sldMk cId="3809384499" sldId="273"/>
            <ac:spMk id="23" creationId="{00000000-0000-0000-0000-000000000000}"/>
          </ac:spMkLst>
        </pc:spChg>
      </pc:sldChg>
      <pc:sldChg chg="modSp">
        <pc:chgData name="Seith, Campbell MR" userId="S::campbell.seith@defence.gov.au::7b94c984-f0e3-4159-8f53-311ff9197c66" providerId="AD" clId="Web-{C02D4456-BBCF-27CC-7710-045B53C4FDE9}" dt="2025-04-22T02:14:53.057" v="665" actId="20577"/>
        <pc:sldMkLst>
          <pc:docMk/>
          <pc:sldMk cId="3232769349" sldId="274"/>
        </pc:sldMkLst>
        <pc:spChg chg="mod">
          <ac:chgData name="Seith, Campbell MR" userId="S::campbell.seith@defence.gov.au::7b94c984-f0e3-4159-8f53-311ff9197c66" providerId="AD" clId="Web-{C02D4456-BBCF-27CC-7710-045B53C4FDE9}" dt="2025-04-22T02:02:21.932" v="466" actId="20577"/>
          <ac:spMkLst>
            <pc:docMk/>
            <pc:sldMk cId="3232769349" sldId="274"/>
            <ac:spMk id="21" creationId="{00000000-0000-0000-0000-000000000000}"/>
          </ac:spMkLst>
        </pc:spChg>
        <pc:spChg chg="mod">
          <ac:chgData name="Seith, Campbell MR" userId="S::campbell.seith@defence.gov.au::7b94c984-f0e3-4159-8f53-311ff9197c66" providerId="AD" clId="Web-{C02D4456-BBCF-27CC-7710-045B53C4FDE9}" dt="2025-04-22T02:14:53.057" v="665" actId="20577"/>
          <ac:spMkLst>
            <pc:docMk/>
            <pc:sldMk cId="3232769349" sldId="274"/>
            <ac:spMk id="23" creationId="{00000000-0000-0000-0000-000000000000}"/>
          </ac:spMkLst>
        </pc:spChg>
      </pc:sldChg>
      <pc:sldChg chg="modSp">
        <pc:chgData name="Seith, Campbell MR" userId="S::campbell.seith@defence.gov.au::7b94c984-f0e3-4159-8f53-311ff9197c66" providerId="AD" clId="Web-{C02D4456-BBCF-27CC-7710-045B53C4FDE9}" dt="2025-04-22T02:22:39.369" v="767" actId="20577"/>
        <pc:sldMkLst>
          <pc:docMk/>
          <pc:sldMk cId="856666071" sldId="275"/>
        </pc:sldMkLst>
        <pc:spChg chg="mod">
          <ac:chgData name="Seith, Campbell MR" userId="S::campbell.seith@defence.gov.au::7b94c984-f0e3-4159-8f53-311ff9197c66" providerId="AD" clId="Web-{C02D4456-BBCF-27CC-7710-045B53C4FDE9}" dt="2025-04-22T02:15:14.838" v="674" actId="20577"/>
          <ac:spMkLst>
            <pc:docMk/>
            <pc:sldMk cId="856666071" sldId="275"/>
            <ac:spMk id="21" creationId="{00000000-0000-0000-0000-000000000000}"/>
          </ac:spMkLst>
        </pc:spChg>
        <pc:spChg chg="mod">
          <ac:chgData name="Seith, Campbell MR" userId="S::campbell.seith@defence.gov.au::7b94c984-f0e3-4159-8f53-311ff9197c66" providerId="AD" clId="Web-{C02D4456-BBCF-27CC-7710-045B53C4FDE9}" dt="2025-04-22T02:21:17.838" v="721" actId="20577"/>
          <ac:spMkLst>
            <pc:docMk/>
            <pc:sldMk cId="856666071" sldId="275"/>
            <ac:spMk id="23" creationId="{00000000-0000-0000-0000-000000000000}"/>
          </ac:spMkLst>
        </pc:spChg>
        <pc:spChg chg="mod">
          <ac:chgData name="Seith, Campbell MR" userId="S::campbell.seith@defence.gov.au::7b94c984-f0e3-4159-8f53-311ff9197c66" providerId="AD" clId="Web-{C02D4456-BBCF-27CC-7710-045B53C4FDE9}" dt="2025-04-22T02:22:39.369" v="767" actId="20577"/>
          <ac:spMkLst>
            <pc:docMk/>
            <pc:sldMk cId="856666071" sldId="275"/>
            <ac:spMk id="24" creationId="{00000000-0000-0000-0000-000000000000}"/>
          </ac:spMkLst>
        </pc:spChg>
      </pc:sldChg>
      <pc:sldChg chg="addSp modSp">
        <pc:chgData name="Seith, Campbell MR" userId="S::campbell.seith@defence.gov.au::7b94c984-f0e3-4159-8f53-311ff9197c66" providerId="AD" clId="Web-{C02D4456-BBCF-27CC-7710-045B53C4FDE9}" dt="2025-04-22T02:25:43.572" v="801" actId="20577"/>
        <pc:sldMkLst>
          <pc:docMk/>
          <pc:sldMk cId="2744350947" sldId="276"/>
        </pc:sldMkLst>
        <pc:spChg chg="add mod">
          <ac:chgData name="Seith, Campbell MR" userId="S::campbell.seith@defence.gov.au::7b94c984-f0e3-4159-8f53-311ff9197c66" providerId="AD" clId="Web-{C02D4456-BBCF-27CC-7710-045B53C4FDE9}" dt="2025-04-22T02:22:45.447" v="768"/>
          <ac:spMkLst>
            <pc:docMk/>
            <pc:sldMk cId="2744350947" sldId="276"/>
            <ac:spMk id="3" creationId="{688EE039-6D12-5FE1-2089-323A6E4D51BA}"/>
          </ac:spMkLst>
        </pc:spChg>
        <pc:spChg chg="mod">
          <ac:chgData name="Seith, Campbell MR" userId="S::campbell.seith@defence.gov.au::7b94c984-f0e3-4159-8f53-311ff9197c66" providerId="AD" clId="Web-{C02D4456-BBCF-27CC-7710-045B53C4FDE9}" dt="2025-04-22T02:25:43.572" v="801" actId="20577"/>
          <ac:spMkLst>
            <pc:docMk/>
            <pc:sldMk cId="2744350947" sldId="276"/>
            <ac:spMk id="9" creationId="{00000000-0000-0000-0000-000000000000}"/>
          </ac:spMkLst>
        </pc:spChg>
      </pc:sldChg>
      <pc:sldChg chg="del">
        <pc:chgData name="Seith, Campbell MR" userId="S::campbell.seith@defence.gov.au::7b94c984-f0e3-4159-8f53-311ff9197c66" providerId="AD" clId="Web-{C02D4456-BBCF-27CC-7710-045B53C4FDE9}" dt="2025-04-22T02:26:23.228" v="802"/>
        <pc:sldMkLst>
          <pc:docMk/>
          <pc:sldMk cId="2542048907" sldId="277"/>
        </pc:sldMkLst>
      </pc:sldChg>
      <pc:sldChg chg="modSp">
        <pc:chgData name="Seith, Campbell MR" userId="S::campbell.seith@defence.gov.au::7b94c984-f0e3-4159-8f53-311ff9197c66" providerId="AD" clId="Web-{C02D4456-BBCF-27CC-7710-045B53C4FDE9}" dt="2025-04-22T02:28:32.119" v="919" actId="20577"/>
        <pc:sldMkLst>
          <pc:docMk/>
          <pc:sldMk cId="2613135744" sldId="278"/>
        </pc:sldMkLst>
        <pc:spChg chg="mod">
          <ac:chgData name="Seith, Campbell MR" userId="S::campbell.seith@defence.gov.au::7b94c984-f0e3-4159-8f53-311ff9197c66" providerId="AD" clId="Web-{C02D4456-BBCF-27CC-7710-045B53C4FDE9}" dt="2025-04-22T02:26:44.478" v="811" actId="20577"/>
          <ac:spMkLst>
            <pc:docMk/>
            <pc:sldMk cId="2613135744" sldId="278"/>
            <ac:spMk id="21" creationId="{00000000-0000-0000-0000-000000000000}"/>
          </ac:spMkLst>
        </pc:spChg>
        <pc:spChg chg="mod">
          <ac:chgData name="Seith, Campbell MR" userId="S::campbell.seith@defence.gov.au::7b94c984-f0e3-4159-8f53-311ff9197c66" providerId="AD" clId="Web-{C02D4456-BBCF-27CC-7710-045B53C4FDE9}" dt="2025-04-22T02:28:32.119" v="919" actId="20577"/>
          <ac:spMkLst>
            <pc:docMk/>
            <pc:sldMk cId="2613135744" sldId="278"/>
            <ac:spMk id="23" creationId="{00000000-0000-0000-0000-000000000000}"/>
          </ac:spMkLst>
        </pc:spChg>
      </pc:sldChg>
      <pc:sldChg chg="modSp">
        <pc:chgData name="Seith, Campbell MR" userId="S::campbell.seith@defence.gov.au::7b94c984-f0e3-4159-8f53-311ff9197c66" providerId="AD" clId="Web-{C02D4456-BBCF-27CC-7710-045B53C4FDE9}" dt="2025-04-22T02:34:01.619" v="1067" actId="20577"/>
        <pc:sldMkLst>
          <pc:docMk/>
          <pc:sldMk cId="2504219577" sldId="279"/>
        </pc:sldMkLst>
        <pc:spChg chg="mod">
          <ac:chgData name="Seith, Campbell MR" userId="S::campbell.seith@defence.gov.au::7b94c984-f0e3-4159-8f53-311ff9197c66" providerId="AD" clId="Web-{C02D4456-BBCF-27CC-7710-045B53C4FDE9}" dt="2025-04-22T02:30:31.462" v="932" actId="20577"/>
          <ac:spMkLst>
            <pc:docMk/>
            <pc:sldMk cId="2504219577" sldId="279"/>
            <ac:spMk id="21" creationId="{00000000-0000-0000-0000-000000000000}"/>
          </ac:spMkLst>
        </pc:spChg>
        <pc:spChg chg="mod">
          <ac:chgData name="Seith, Campbell MR" userId="S::campbell.seith@defence.gov.au::7b94c984-f0e3-4159-8f53-311ff9197c66" providerId="AD" clId="Web-{C02D4456-BBCF-27CC-7710-045B53C4FDE9}" dt="2025-04-22T02:34:01.619" v="1067" actId="20577"/>
          <ac:spMkLst>
            <pc:docMk/>
            <pc:sldMk cId="2504219577" sldId="279"/>
            <ac:spMk id="23" creationId="{00000000-0000-0000-0000-000000000000}"/>
          </ac:spMkLst>
        </pc:spChg>
      </pc:sldChg>
      <pc:sldChg chg="new del">
        <pc:chgData name="Seith, Campbell MR" userId="S::campbell.seith@defence.gov.au::7b94c984-f0e3-4159-8f53-311ff9197c66" providerId="AD" clId="Web-{C02D4456-BBCF-27CC-7710-045B53C4FDE9}" dt="2025-04-22T01:40:58.948" v="81"/>
        <pc:sldMkLst>
          <pc:docMk/>
          <pc:sldMk cId="2948361566" sldId="280"/>
        </pc:sldMkLst>
      </pc:sldChg>
      <pc:sldChg chg="modSp add">
        <pc:chgData name="Seith, Campbell MR" userId="S::campbell.seith@defence.gov.au::7b94c984-f0e3-4159-8f53-311ff9197c66" providerId="AD" clId="Web-{C02D4456-BBCF-27CC-7710-045B53C4FDE9}" dt="2025-04-22T01:41:58.010" v="94" actId="20577"/>
        <pc:sldMkLst>
          <pc:docMk/>
          <pc:sldMk cId="1033387179" sldId="281"/>
        </pc:sldMkLst>
        <pc:spChg chg="mod">
          <ac:chgData name="Seith, Campbell MR" userId="S::campbell.seith@defence.gov.au::7b94c984-f0e3-4159-8f53-311ff9197c66" providerId="AD" clId="Web-{C02D4456-BBCF-27CC-7710-045B53C4FDE9}" dt="2025-04-22T01:41:58.010" v="94" actId="20577"/>
          <ac:spMkLst>
            <pc:docMk/>
            <pc:sldMk cId="1033387179" sldId="281"/>
            <ac:spMk id="3" creationId="{00000000-0000-0000-0000-000000000000}"/>
          </ac:spMkLst>
        </pc:spChg>
      </pc:sldChg>
      <pc:sldChg chg="add del ord replId">
        <pc:chgData name="Seith, Campbell MR" userId="S::campbell.seith@defence.gov.au::7b94c984-f0e3-4159-8f53-311ff9197c66" providerId="AD" clId="Web-{C02D4456-BBCF-27CC-7710-045B53C4FDE9}" dt="2025-04-22T02:01:27.245" v="459"/>
        <pc:sldMkLst>
          <pc:docMk/>
          <pc:sldMk cId="3629085647" sldId="282"/>
        </pc:sldMkLst>
      </pc:sldChg>
      <pc:sldChg chg="add del ord replId">
        <pc:chgData name="Seith, Campbell MR" userId="S::campbell.seith@defence.gov.au::7b94c984-f0e3-4159-8f53-311ff9197c66" providerId="AD" clId="Web-{C02D4456-BBCF-27CC-7710-045B53C4FDE9}" dt="2025-04-22T02:01:29.104" v="460"/>
        <pc:sldMkLst>
          <pc:docMk/>
          <pc:sldMk cId="1078983428" sldId="283"/>
        </pc:sldMkLst>
      </pc:sldChg>
    </pc:docChg>
  </pc:docChgLst>
  <pc:docChgLst>
    <pc:chgData name="Seith, Campbell MR" userId="S::campbell.seith@defence.gov.au::7b94c984-f0e3-4159-8f53-311ff9197c66" providerId="AD" clId="Web-{1628FD01-D6CF-22D6-6CEF-7CBD827077E0}"/>
    <pc:docChg chg="addSld modSld sldOrd">
      <pc:chgData name="Seith, Campbell MR" userId="S::campbell.seith@defence.gov.au::7b94c984-f0e3-4159-8f53-311ff9197c66" providerId="AD" clId="Web-{1628FD01-D6CF-22D6-6CEF-7CBD827077E0}" dt="2025-04-22T04:24:34.063" v="121" actId="20577"/>
      <pc:docMkLst>
        <pc:docMk/>
      </pc:docMkLst>
      <pc:sldChg chg="modSp">
        <pc:chgData name="Seith, Campbell MR" userId="S::campbell.seith@defence.gov.au::7b94c984-f0e3-4159-8f53-311ff9197c66" providerId="AD" clId="Web-{1628FD01-D6CF-22D6-6CEF-7CBD827077E0}" dt="2025-04-22T04:22:05.121" v="0" actId="20577"/>
        <pc:sldMkLst>
          <pc:docMk/>
          <pc:sldMk cId="2513936866" sldId="272"/>
        </pc:sldMkLst>
        <pc:spChg chg="mod">
          <ac:chgData name="Seith, Campbell MR" userId="S::campbell.seith@defence.gov.au::7b94c984-f0e3-4159-8f53-311ff9197c66" providerId="AD" clId="Web-{1628FD01-D6CF-22D6-6CEF-7CBD827077E0}" dt="2025-04-22T04:22:05.121" v="0" actId="20577"/>
          <ac:spMkLst>
            <pc:docMk/>
            <pc:sldMk cId="2513936866" sldId="272"/>
            <ac:spMk id="21" creationId="{00000000-0000-0000-0000-000000000000}"/>
          </ac:spMkLst>
        </pc:spChg>
      </pc:sldChg>
      <pc:sldChg chg="modSp">
        <pc:chgData name="Seith, Campbell MR" userId="S::campbell.seith@defence.gov.au::7b94c984-f0e3-4159-8f53-311ff9197c66" providerId="AD" clId="Web-{1628FD01-D6CF-22D6-6CEF-7CBD827077E0}" dt="2025-04-22T04:22:09.121" v="1" actId="20577"/>
        <pc:sldMkLst>
          <pc:docMk/>
          <pc:sldMk cId="3809384499" sldId="273"/>
        </pc:sldMkLst>
        <pc:spChg chg="mod">
          <ac:chgData name="Seith, Campbell MR" userId="S::campbell.seith@defence.gov.au::7b94c984-f0e3-4159-8f53-311ff9197c66" providerId="AD" clId="Web-{1628FD01-D6CF-22D6-6CEF-7CBD827077E0}" dt="2025-04-22T04:22:09.121" v="1" actId="20577"/>
          <ac:spMkLst>
            <pc:docMk/>
            <pc:sldMk cId="3809384499" sldId="273"/>
            <ac:spMk id="21" creationId="{00000000-0000-0000-0000-000000000000}"/>
          </ac:spMkLst>
        </pc:spChg>
      </pc:sldChg>
      <pc:sldChg chg="modSp add ord replId">
        <pc:chgData name="Seith, Campbell MR" userId="S::campbell.seith@defence.gov.au::7b94c984-f0e3-4159-8f53-311ff9197c66" providerId="AD" clId="Web-{1628FD01-D6CF-22D6-6CEF-7CBD827077E0}" dt="2025-04-22T04:23:07.029" v="30" actId="20577"/>
        <pc:sldMkLst>
          <pc:docMk/>
          <pc:sldMk cId="3110501038" sldId="282"/>
        </pc:sldMkLst>
        <pc:spChg chg="mod">
          <ac:chgData name="Seith, Campbell MR" userId="S::campbell.seith@defence.gov.au::7b94c984-f0e3-4159-8f53-311ff9197c66" providerId="AD" clId="Web-{1628FD01-D6CF-22D6-6CEF-7CBD827077E0}" dt="2025-04-22T04:22:23.591" v="6" actId="20577"/>
          <ac:spMkLst>
            <pc:docMk/>
            <pc:sldMk cId="3110501038" sldId="282"/>
            <ac:spMk id="21" creationId="{C050DEE4-29BF-3039-DA65-1EE5DC691DCA}"/>
          </ac:spMkLst>
        </pc:spChg>
        <pc:spChg chg="mod">
          <ac:chgData name="Seith, Campbell MR" userId="S::campbell.seith@defence.gov.au::7b94c984-f0e3-4159-8f53-311ff9197c66" providerId="AD" clId="Web-{1628FD01-D6CF-22D6-6CEF-7CBD827077E0}" dt="2025-04-22T04:23:07.029" v="30" actId="20577"/>
          <ac:spMkLst>
            <pc:docMk/>
            <pc:sldMk cId="3110501038" sldId="282"/>
            <ac:spMk id="23" creationId="{936384B1-47C3-F9E6-EF41-920469DC4A64}"/>
          </ac:spMkLst>
        </pc:spChg>
      </pc:sldChg>
      <pc:sldChg chg="modSp add ord replId">
        <pc:chgData name="Seith, Campbell MR" userId="S::campbell.seith@defence.gov.au::7b94c984-f0e3-4159-8f53-311ff9197c66" providerId="AD" clId="Web-{1628FD01-D6CF-22D6-6CEF-7CBD827077E0}" dt="2025-04-22T04:24:34.063" v="121" actId="20577"/>
        <pc:sldMkLst>
          <pc:docMk/>
          <pc:sldMk cId="1949214627" sldId="283"/>
        </pc:sldMkLst>
        <pc:spChg chg="mod">
          <ac:chgData name="Seith, Campbell MR" userId="S::campbell.seith@defence.gov.au::7b94c984-f0e3-4159-8f53-311ff9197c66" providerId="AD" clId="Web-{1628FD01-D6CF-22D6-6CEF-7CBD827077E0}" dt="2025-04-22T04:24:34.063" v="121" actId="20577"/>
          <ac:spMkLst>
            <pc:docMk/>
            <pc:sldMk cId="1949214627" sldId="283"/>
            <ac:spMk id="8" creationId="{5D838907-61CD-8AC3-CC88-0CDAE937D1E6}"/>
          </ac:spMkLst>
        </pc:spChg>
        <pc:spChg chg="mod">
          <ac:chgData name="Seith, Campbell MR" userId="S::campbell.seith@defence.gov.au::7b94c984-f0e3-4159-8f53-311ff9197c66" providerId="AD" clId="Web-{1628FD01-D6CF-22D6-6CEF-7CBD827077E0}" dt="2025-04-22T04:22:26.559" v="8" actId="20577"/>
          <ac:spMkLst>
            <pc:docMk/>
            <pc:sldMk cId="1949214627" sldId="283"/>
            <ac:spMk id="21" creationId="{56D04FD5-07A3-B7B0-87D7-8180D6229667}"/>
          </ac:spMkLst>
        </pc:spChg>
      </pc:sldChg>
    </pc:docChg>
  </pc:docChgLst>
  <pc:docChgLst>
    <pc:chgData name="Boyle, Josh MR 2" userId="S::josh.boyle2@defence.gov.au::0c723b92-23be-49c8-bcb6-0bf5ff9aa284" providerId="AD" clId="Web-{855EA71A-2C53-C554-B41F-E46F9E340C8D}"/>
    <pc:docChg chg="modSld">
      <pc:chgData name="Boyle, Josh MR 2" userId="S::josh.boyle2@defence.gov.au::0c723b92-23be-49c8-bcb6-0bf5ff9aa284" providerId="AD" clId="Web-{855EA71A-2C53-C554-B41F-E46F9E340C8D}" dt="2025-04-29T05:42:21.240" v="97" actId="20577"/>
      <pc:docMkLst>
        <pc:docMk/>
      </pc:docMkLst>
      <pc:sldChg chg="modSp">
        <pc:chgData name="Boyle, Josh MR 2" userId="S::josh.boyle2@defence.gov.au::0c723b92-23be-49c8-bcb6-0bf5ff9aa284" providerId="AD" clId="Web-{855EA71A-2C53-C554-B41F-E46F9E340C8D}" dt="2025-04-29T05:35:04.510" v="21" actId="20577"/>
        <pc:sldMkLst>
          <pc:docMk/>
          <pc:sldMk cId="3470091478" sldId="265"/>
        </pc:sldMkLst>
        <pc:spChg chg="mod">
          <ac:chgData name="Boyle, Josh MR 2" userId="S::josh.boyle2@defence.gov.au::0c723b92-23be-49c8-bcb6-0bf5ff9aa284" providerId="AD" clId="Web-{855EA71A-2C53-C554-B41F-E46F9E340C8D}" dt="2025-04-29T05:34:20.650" v="15" actId="20577"/>
          <ac:spMkLst>
            <pc:docMk/>
            <pc:sldMk cId="3470091478" sldId="265"/>
            <ac:spMk id="23" creationId="{00000000-0000-0000-0000-000000000000}"/>
          </ac:spMkLst>
        </pc:spChg>
        <pc:spChg chg="mod">
          <ac:chgData name="Boyle, Josh MR 2" userId="S::josh.boyle2@defence.gov.au::0c723b92-23be-49c8-bcb6-0bf5ff9aa284" providerId="AD" clId="Web-{855EA71A-2C53-C554-B41F-E46F9E340C8D}" dt="2025-04-29T05:35:04.510" v="21" actId="20577"/>
          <ac:spMkLst>
            <pc:docMk/>
            <pc:sldMk cId="3470091478" sldId="265"/>
            <ac:spMk id="24" creationId="{00000000-0000-0000-0000-000000000000}"/>
          </ac:spMkLst>
        </pc:spChg>
      </pc:sldChg>
      <pc:sldChg chg="modSp">
        <pc:chgData name="Boyle, Josh MR 2" userId="S::josh.boyle2@defence.gov.au::0c723b92-23be-49c8-bcb6-0bf5ff9aa284" providerId="AD" clId="Web-{855EA71A-2C53-C554-B41F-E46F9E340C8D}" dt="2025-04-29T05:33:06.695" v="1" actId="20577"/>
        <pc:sldMkLst>
          <pc:docMk/>
          <pc:sldMk cId="3041181174" sldId="266"/>
        </pc:sldMkLst>
        <pc:spChg chg="mod">
          <ac:chgData name="Boyle, Josh MR 2" userId="S::josh.boyle2@defence.gov.au::0c723b92-23be-49c8-bcb6-0bf5ff9aa284" providerId="AD" clId="Web-{855EA71A-2C53-C554-B41F-E46F9E340C8D}" dt="2025-04-29T05:33:06.695" v="1" actId="20577"/>
          <ac:spMkLst>
            <pc:docMk/>
            <pc:sldMk cId="3041181174" sldId="266"/>
            <ac:spMk id="12" creationId="{00000000-0000-0000-0000-000000000000}"/>
          </ac:spMkLst>
        </pc:spChg>
      </pc:sldChg>
      <pc:sldChg chg="modSp">
        <pc:chgData name="Boyle, Josh MR 2" userId="S::josh.boyle2@defence.gov.au::0c723b92-23be-49c8-bcb6-0bf5ff9aa284" providerId="AD" clId="Web-{855EA71A-2C53-C554-B41F-E46F9E340C8D}" dt="2025-04-29T05:36:42.372" v="28" actId="20577"/>
        <pc:sldMkLst>
          <pc:docMk/>
          <pc:sldMk cId="2513936866" sldId="272"/>
        </pc:sldMkLst>
        <pc:spChg chg="mod">
          <ac:chgData name="Boyle, Josh MR 2" userId="S::josh.boyle2@defence.gov.au::0c723b92-23be-49c8-bcb6-0bf5ff9aa284" providerId="AD" clId="Web-{855EA71A-2C53-C554-B41F-E46F9E340C8D}" dt="2025-04-29T05:36:00.277" v="27" actId="20577"/>
          <ac:spMkLst>
            <pc:docMk/>
            <pc:sldMk cId="2513936866" sldId="272"/>
            <ac:spMk id="7" creationId="{00000000-0000-0000-0000-000000000000}"/>
          </ac:spMkLst>
        </pc:spChg>
        <pc:spChg chg="mod">
          <ac:chgData name="Boyle, Josh MR 2" userId="S::josh.boyle2@defence.gov.au::0c723b92-23be-49c8-bcb6-0bf5ff9aa284" providerId="AD" clId="Web-{855EA71A-2C53-C554-B41F-E46F9E340C8D}" dt="2025-04-29T05:36:42.372" v="28" actId="20577"/>
          <ac:spMkLst>
            <pc:docMk/>
            <pc:sldMk cId="2513936866" sldId="272"/>
            <ac:spMk id="21" creationId="{00000000-0000-0000-0000-000000000000}"/>
          </ac:spMkLst>
        </pc:spChg>
      </pc:sldChg>
      <pc:sldChg chg="modSp">
        <pc:chgData name="Boyle, Josh MR 2" userId="S::josh.boyle2@defence.gov.au::0c723b92-23be-49c8-bcb6-0bf5ff9aa284" providerId="AD" clId="Web-{855EA71A-2C53-C554-B41F-E46F9E340C8D}" dt="2025-04-29T05:36:46.591" v="29" actId="20577"/>
        <pc:sldMkLst>
          <pc:docMk/>
          <pc:sldMk cId="3809384499" sldId="273"/>
        </pc:sldMkLst>
        <pc:spChg chg="mod">
          <ac:chgData name="Boyle, Josh MR 2" userId="S::josh.boyle2@defence.gov.au::0c723b92-23be-49c8-bcb6-0bf5ff9aa284" providerId="AD" clId="Web-{855EA71A-2C53-C554-B41F-E46F9E340C8D}" dt="2025-04-29T05:35:42.792" v="24" actId="20577"/>
          <ac:spMkLst>
            <pc:docMk/>
            <pc:sldMk cId="3809384499" sldId="273"/>
            <ac:spMk id="8" creationId="{00000000-0000-0000-0000-000000000000}"/>
          </ac:spMkLst>
        </pc:spChg>
        <pc:spChg chg="mod">
          <ac:chgData name="Boyle, Josh MR 2" userId="S::josh.boyle2@defence.gov.au::0c723b92-23be-49c8-bcb6-0bf5ff9aa284" providerId="AD" clId="Web-{855EA71A-2C53-C554-B41F-E46F9E340C8D}" dt="2025-04-29T05:36:46.591" v="29" actId="20577"/>
          <ac:spMkLst>
            <pc:docMk/>
            <pc:sldMk cId="3809384499" sldId="273"/>
            <ac:spMk id="21" creationId="{00000000-0000-0000-0000-000000000000}"/>
          </ac:spMkLst>
        </pc:spChg>
      </pc:sldChg>
      <pc:sldChg chg="modSp">
        <pc:chgData name="Boyle, Josh MR 2" userId="S::josh.boyle2@defence.gov.au::0c723b92-23be-49c8-bcb6-0bf5ff9aa284" providerId="AD" clId="Web-{855EA71A-2C53-C554-B41F-E46F9E340C8D}" dt="2025-04-29T05:39:57.924" v="58" actId="20577"/>
        <pc:sldMkLst>
          <pc:docMk/>
          <pc:sldMk cId="3232769349" sldId="274"/>
        </pc:sldMkLst>
        <pc:spChg chg="mod">
          <ac:chgData name="Boyle, Josh MR 2" userId="S::josh.boyle2@defence.gov.au::0c723b92-23be-49c8-bcb6-0bf5ff9aa284" providerId="AD" clId="Web-{855EA71A-2C53-C554-B41F-E46F9E340C8D}" dt="2025-04-29T05:37:57.093" v="38" actId="20577"/>
          <ac:spMkLst>
            <pc:docMk/>
            <pc:sldMk cId="3232769349" sldId="274"/>
            <ac:spMk id="21" creationId="{00000000-0000-0000-0000-000000000000}"/>
          </ac:spMkLst>
        </pc:spChg>
        <pc:spChg chg="mod">
          <ac:chgData name="Boyle, Josh MR 2" userId="S::josh.boyle2@defence.gov.au::0c723b92-23be-49c8-bcb6-0bf5ff9aa284" providerId="AD" clId="Web-{855EA71A-2C53-C554-B41F-E46F9E340C8D}" dt="2025-04-29T05:39:57.924" v="58" actId="20577"/>
          <ac:spMkLst>
            <pc:docMk/>
            <pc:sldMk cId="3232769349" sldId="274"/>
            <ac:spMk id="23" creationId="{00000000-0000-0000-0000-000000000000}"/>
          </ac:spMkLst>
        </pc:spChg>
      </pc:sldChg>
      <pc:sldChg chg="modSp">
        <pc:chgData name="Boyle, Josh MR 2" userId="S::josh.boyle2@defence.gov.au::0c723b92-23be-49c8-bcb6-0bf5ff9aa284" providerId="AD" clId="Web-{855EA71A-2C53-C554-B41F-E46F9E340C8D}" dt="2025-04-29T05:41:54.615" v="96" actId="20577"/>
        <pc:sldMkLst>
          <pc:docMk/>
          <pc:sldMk cId="2613135744" sldId="278"/>
        </pc:sldMkLst>
        <pc:spChg chg="mod">
          <ac:chgData name="Boyle, Josh MR 2" userId="S::josh.boyle2@defence.gov.au::0c723b92-23be-49c8-bcb6-0bf5ff9aa284" providerId="AD" clId="Web-{855EA71A-2C53-C554-B41F-E46F9E340C8D}" dt="2025-04-29T05:41:54.615" v="96" actId="20577"/>
          <ac:spMkLst>
            <pc:docMk/>
            <pc:sldMk cId="2613135744" sldId="278"/>
            <ac:spMk id="23" creationId="{00000000-0000-0000-0000-000000000000}"/>
          </ac:spMkLst>
        </pc:spChg>
      </pc:sldChg>
      <pc:sldChg chg="modSp">
        <pc:chgData name="Boyle, Josh MR 2" userId="S::josh.boyle2@defence.gov.au::0c723b92-23be-49c8-bcb6-0bf5ff9aa284" providerId="AD" clId="Web-{855EA71A-2C53-C554-B41F-E46F9E340C8D}" dt="2025-04-29T05:42:21.240" v="97" actId="20577"/>
        <pc:sldMkLst>
          <pc:docMk/>
          <pc:sldMk cId="2504219577" sldId="279"/>
        </pc:sldMkLst>
        <pc:spChg chg="mod">
          <ac:chgData name="Boyle, Josh MR 2" userId="S::josh.boyle2@defence.gov.au::0c723b92-23be-49c8-bcb6-0bf5ff9aa284" providerId="AD" clId="Web-{855EA71A-2C53-C554-B41F-E46F9E340C8D}" dt="2025-04-29T05:42:21.240" v="97" actId="20577"/>
          <ac:spMkLst>
            <pc:docMk/>
            <pc:sldMk cId="2504219577" sldId="279"/>
            <ac:spMk id="23" creationId="{00000000-0000-0000-0000-000000000000}"/>
          </ac:spMkLst>
        </pc:spChg>
      </pc:sldChg>
      <pc:sldChg chg="modSp">
        <pc:chgData name="Boyle, Josh MR 2" userId="S::josh.boyle2@defence.gov.au::0c723b92-23be-49c8-bcb6-0bf5ff9aa284" providerId="AD" clId="Web-{855EA71A-2C53-C554-B41F-E46F9E340C8D}" dt="2025-04-29T05:33:35.508" v="10" actId="20577"/>
        <pc:sldMkLst>
          <pc:docMk/>
          <pc:sldMk cId="1033387179" sldId="281"/>
        </pc:sldMkLst>
        <pc:spChg chg="mod">
          <ac:chgData name="Boyle, Josh MR 2" userId="S::josh.boyle2@defence.gov.au::0c723b92-23be-49c8-bcb6-0bf5ff9aa284" providerId="AD" clId="Web-{855EA71A-2C53-C554-B41F-E46F9E340C8D}" dt="2025-04-29T05:33:15.648" v="4" actId="14100"/>
          <ac:spMkLst>
            <pc:docMk/>
            <pc:sldMk cId="1033387179" sldId="281"/>
            <ac:spMk id="2" creationId="{00000000-0000-0000-0000-000000000000}"/>
          </ac:spMkLst>
        </pc:spChg>
        <pc:spChg chg="mod">
          <ac:chgData name="Boyle, Josh MR 2" userId="S::josh.boyle2@defence.gov.au::0c723b92-23be-49c8-bcb6-0bf5ff9aa284" providerId="AD" clId="Web-{855EA71A-2C53-C554-B41F-E46F9E340C8D}" dt="2025-04-29T05:33:35.508" v="10" actId="20577"/>
          <ac:spMkLst>
            <pc:docMk/>
            <pc:sldMk cId="1033387179" sldId="281"/>
            <ac:spMk id="3" creationId="{00000000-0000-0000-0000-000000000000}"/>
          </ac:spMkLst>
        </pc:spChg>
      </pc:sldChg>
      <pc:sldChg chg="modSp">
        <pc:chgData name="Boyle, Josh MR 2" userId="S::josh.boyle2@defence.gov.au::0c723b92-23be-49c8-bcb6-0bf5ff9aa284" providerId="AD" clId="Web-{855EA71A-2C53-C554-B41F-E46F9E340C8D}" dt="2025-04-29T05:36:50.310" v="30" actId="20577"/>
        <pc:sldMkLst>
          <pc:docMk/>
          <pc:sldMk cId="3110501038" sldId="282"/>
        </pc:sldMkLst>
        <pc:spChg chg="mod">
          <ac:chgData name="Boyle, Josh MR 2" userId="S::josh.boyle2@defence.gov.au::0c723b92-23be-49c8-bcb6-0bf5ff9aa284" providerId="AD" clId="Web-{855EA71A-2C53-C554-B41F-E46F9E340C8D}" dt="2025-04-29T05:33:49.368" v="11" actId="1076"/>
          <ac:spMkLst>
            <pc:docMk/>
            <pc:sldMk cId="3110501038" sldId="282"/>
            <ac:spMk id="7" creationId="{A7401981-7CFB-4C25-42D4-A19C898703D3}"/>
          </ac:spMkLst>
        </pc:spChg>
        <pc:spChg chg="mod">
          <ac:chgData name="Boyle, Josh MR 2" userId="S::josh.boyle2@defence.gov.au::0c723b92-23be-49c8-bcb6-0bf5ff9aa284" providerId="AD" clId="Web-{855EA71A-2C53-C554-B41F-E46F9E340C8D}" dt="2025-04-29T05:36:50.310" v="30" actId="20577"/>
          <ac:spMkLst>
            <pc:docMk/>
            <pc:sldMk cId="3110501038" sldId="282"/>
            <ac:spMk id="21" creationId="{C050DEE4-29BF-3039-DA65-1EE5DC691DCA}"/>
          </ac:spMkLst>
        </pc:spChg>
      </pc:sldChg>
      <pc:sldChg chg="modSp">
        <pc:chgData name="Boyle, Josh MR 2" userId="S::josh.boyle2@defence.gov.au::0c723b92-23be-49c8-bcb6-0bf5ff9aa284" providerId="AD" clId="Web-{855EA71A-2C53-C554-B41F-E46F9E340C8D}" dt="2025-04-29T05:37:39.967" v="37" actId="20577"/>
        <pc:sldMkLst>
          <pc:docMk/>
          <pc:sldMk cId="1949214627" sldId="283"/>
        </pc:sldMkLst>
        <pc:spChg chg="mod">
          <ac:chgData name="Boyle, Josh MR 2" userId="S::josh.boyle2@defence.gov.au::0c723b92-23be-49c8-bcb6-0bf5ff9aa284" providerId="AD" clId="Web-{855EA71A-2C53-C554-B41F-E46F9E340C8D}" dt="2025-04-29T05:37:39.967" v="37" actId="20577"/>
          <ac:spMkLst>
            <pc:docMk/>
            <pc:sldMk cId="1949214627" sldId="283"/>
            <ac:spMk id="8" creationId="{5D838907-61CD-8AC3-CC88-0CDAE937D1E6}"/>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2D487A0-7D9C-4455-B7DF-8D29F57DFF77}" type="datetime1">
              <a:rPr lang="en-AU" smtClean="0"/>
              <a:t>20/06/2025</a:t>
            </a:fld>
            <a:endParaRPr lang="en-AU"/>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09569DE-29C3-4083-B27B-7457DA469A7B}" type="slidenum">
              <a:rPr lang="en-AU" smtClean="0"/>
              <a:t>‹#›</a:t>
            </a:fld>
            <a:endParaRPr lang="en-AU"/>
          </a:p>
        </p:txBody>
      </p:sp>
    </p:spTree>
    <p:extLst>
      <p:ext uri="{BB962C8B-B14F-4D97-AF65-F5344CB8AC3E}">
        <p14:creationId xmlns:p14="http://schemas.microsoft.com/office/powerpoint/2010/main" val="29728952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317660-0E2B-411B-A97F-6BF722E4C5F9}" type="datetime1">
              <a:rPr lang="en-AU" smtClean="0"/>
              <a:t>20/06/2025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CB3730-EC5E-1F4B-B3A5-64A37EF4D656}" type="slidenum">
              <a:rPr lang="en-US" smtClean="0"/>
              <a:t>‹#›</a:t>
            </a:fld>
            <a:endParaRPr lang="en-US"/>
          </a:p>
        </p:txBody>
      </p:sp>
    </p:spTree>
    <p:extLst>
      <p:ext uri="{BB962C8B-B14F-4D97-AF65-F5344CB8AC3E}">
        <p14:creationId xmlns:p14="http://schemas.microsoft.com/office/powerpoint/2010/main" val="18137774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8501" y="0"/>
            <a:ext cx="5143499" cy="6858000"/>
          </a:xfrm>
          <a:prstGeom prst="rect">
            <a:avLst/>
          </a:prstGeom>
        </p:spPr>
      </p:pic>
      <p:pic>
        <p:nvPicPr>
          <p:cNvPr id="7" name="Picture 6">
            <a:extLst>
              <a:ext uri="{FF2B5EF4-FFF2-40B4-BE49-F238E27FC236}">
                <a16:creationId xmlns:a16="http://schemas.microsoft.com/office/drawing/2014/main" id="{19689CF6-FAB0-B85D-13A6-3894EB00D28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13337" y="365258"/>
            <a:ext cx="4868627" cy="1582441"/>
          </a:xfrm>
          <a:prstGeom prst="rect">
            <a:avLst/>
          </a:prstGeom>
        </p:spPr>
      </p:pic>
      <p:sp>
        <p:nvSpPr>
          <p:cNvPr id="19" name="Text Placeholder 18"/>
          <p:cNvSpPr>
            <a:spLocks noGrp="1"/>
          </p:cNvSpPr>
          <p:nvPr>
            <p:ph type="body" sz="quarter" idx="11" hasCustomPrompt="1"/>
          </p:nvPr>
        </p:nvSpPr>
        <p:spPr>
          <a:xfrm>
            <a:off x="590250" y="4168239"/>
            <a:ext cx="6786733" cy="734124"/>
          </a:xfrm>
          <a:prstGeom prst="rect">
            <a:avLst/>
          </a:prstGeom>
        </p:spPr>
        <p:txBody>
          <a:bodyPr/>
          <a:lstStyle>
            <a:lvl1pPr>
              <a:defRPr>
                <a:latin typeface="+mn-lt"/>
              </a:defRPr>
            </a:lvl1pPr>
          </a:lstStyle>
          <a:p>
            <a:pPr lvl="0"/>
            <a:r>
              <a:rPr lang="en-US"/>
              <a:t>Subtitle here</a:t>
            </a:r>
          </a:p>
        </p:txBody>
      </p:sp>
      <p:sp>
        <p:nvSpPr>
          <p:cNvPr id="2" name="Title 1"/>
          <p:cNvSpPr>
            <a:spLocks noGrp="1"/>
          </p:cNvSpPr>
          <p:nvPr>
            <p:ph type="title"/>
          </p:nvPr>
        </p:nvSpPr>
        <p:spPr>
          <a:xfrm>
            <a:off x="590251" y="2689305"/>
            <a:ext cx="6786733" cy="1325563"/>
          </a:xfrm>
        </p:spPr>
        <p:txBody>
          <a:bodyPr/>
          <a:lstStyle/>
          <a:p>
            <a:r>
              <a:rPr lang="en-US"/>
              <a:t>Click to edit Master title style</a:t>
            </a:r>
            <a:endParaRPr lang="en-AU"/>
          </a:p>
        </p:txBody>
      </p:sp>
      <p:sp>
        <p:nvSpPr>
          <p:cNvPr id="16" name="Footer Placeholder 15"/>
          <p:cNvSpPr>
            <a:spLocks noGrp="1"/>
          </p:cNvSpPr>
          <p:nvPr>
            <p:ph type="ftr" sz="quarter" idx="15"/>
          </p:nvPr>
        </p:nvSpPr>
        <p:spPr/>
        <p:txBody>
          <a:bodyPr/>
          <a:lstStyle>
            <a:lvl1pPr>
              <a:defRPr>
                <a:latin typeface="+mn-lt"/>
              </a:defRPr>
            </a:lvl1pPr>
          </a:lstStyle>
          <a:p>
            <a:r>
              <a:rPr lang="en-AU"/>
              <a:t>cyber.gov.au</a:t>
            </a:r>
          </a:p>
        </p:txBody>
      </p:sp>
      <p:sp>
        <p:nvSpPr>
          <p:cNvPr id="20"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a:t>CLASSIFICATION</a:t>
            </a:r>
            <a:endParaRPr lang="en-AU"/>
          </a:p>
        </p:txBody>
      </p:sp>
      <p:sp>
        <p:nvSpPr>
          <p:cNvPr id="21"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a:t>CLASSIFICATION</a:t>
            </a:r>
            <a:endParaRPr lang="en-AU"/>
          </a:p>
        </p:txBody>
      </p:sp>
    </p:spTree>
    <p:extLst>
      <p:ext uri="{BB962C8B-B14F-4D97-AF65-F5344CB8AC3E}">
        <p14:creationId xmlns:p14="http://schemas.microsoft.com/office/powerpoint/2010/main" val="5827096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12" name="Date Placeholder 11"/>
          <p:cNvSpPr>
            <a:spLocks noGrp="1"/>
          </p:cNvSpPr>
          <p:nvPr>
            <p:ph type="dt" sz="half" idx="10"/>
          </p:nvPr>
        </p:nvSpPr>
        <p:spPr/>
        <p:txBody>
          <a:bodyPr/>
          <a:lstStyle/>
          <a:p>
            <a:fld id="{EEAD77B0-B1D1-43C8-8974-33F01A21EC32}" type="datetime1">
              <a:rPr lang="en-AU" smtClean="0"/>
              <a:t>20/06/2025</a:t>
            </a:fld>
            <a:endParaRPr lang="en-US"/>
          </a:p>
        </p:txBody>
      </p:sp>
      <p:sp>
        <p:nvSpPr>
          <p:cNvPr id="13" name="Footer Placeholder 12"/>
          <p:cNvSpPr>
            <a:spLocks noGrp="1"/>
          </p:cNvSpPr>
          <p:nvPr>
            <p:ph type="ftr" sz="quarter" idx="11"/>
          </p:nvPr>
        </p:nvSpPr>
        <p:spPr/>
        <p:txBody>
          <a:bodyPr/>
          <a:lstStyle>
            <a:lvl1pPr>
              <a:defRPr>
                <a:latin typeface="+mn-lt"/>
              </a:defRPr>
            </a:lvl1pPr>
          </a:lstStyle>
          <a:p>
            <a:r>
              <a:rPr lang="en-AU"/>
              <a:t>cyber.gov.au</a:t>
            </a:r>
          </a:p>
        </p:txBody>
      </p:sp>
      <p:sp>
        <p:nvSpPr>
          <p:cNvPr id="14" name="Slide Number Placeholder 13"/>
          <p:cNvSpPr>
            <a:spLocks noGrp="1"/>
          </p:cNvSpPr>
          <p:nvPr>
            <p:ph type="sldNum" sz="quarter" idx="12"/>
          </p:nvPr>
        </p:nvSpPr>
        <p:spPr/>
        <p:txBody>
          <a:bodyPr/>
          <a:lstStyle/>
          <a:p>
            <a:fld id="{A179F83B-11CA-B84E-BC24-F49F8EBD43A8}" type="slidenum">
              <a:rPr lang="en-US" smtClean="0"/>
              <a:pPr/>
              <a:t>‹#›</a:t>
            </a:fld>
            <a:endParaRPr lang="en-US"/>
          </a:p>
        </p:txBody>
      </p:sp>
      <p:sp>
        <p:nvSpPr>
          <p:cNvPr id="15"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a:t>CLASSIFICATION</a:t>
            </a:r>
            <a:endParaRPr lang="en-AU"/>
          </a:p>
        </p:txBody>
      </p:sp>
      <p:sp>
        <p:nvSpPr>
          <p:cNvPr id="16"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a:t>CLASSIFICATION</a:t>
            </a:r>
            <a:endParaRPr lang="en-AU"/>
          </a:p>
        </p:txBody>
      </p:sp>
    </p:spTree>
    <p:extLst>
      <p:ext uri="{BB962C8B-B14F-4D97-AF65-F5344CB8AC3E}">
        <p14:creationId xmlns:p14="http://schemas.microsoft.com/office/powerpoint/2010/main" val="29456653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p:bg>
      <p:bgPr>
        <a:solidFill>
          <a:srgbClr val="ECF6FE"/>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3383" y="-6824"/>
            <a:ext cx="5148617" cy="6864824"/>
          </a:xfrm>
          <a:prstGeom prst="rect">
            <a:avLst/>
          </a:prstGeom>
        </p:spPr>
      </p:pic>
      <p:pic>
        <p:nvPicPr>
          <p:cNvPr id="7" name="Picture 6">
            <a:extLst>
              <a:ext uri="{FF2B5EF4-FFF2-40B4-BE49-F238E27FC236}">
                <a16:creationId xmlns:a16="http://schemas.microsoft.com/office/drawing/2014/main" id="{19689CF6-FAB0-B85D-13A6-3894EB00D28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13337" y="365258"/>
            <a:ext cx="4868627" cy="1582441"/>
          </a:xfrm>
          <a:prstGeom prst="rect">
            <a:avLst/>
          </a:prstGeom>
        </p:spPr>
      </p:pic>
      <p:sp>
        <p:nvSpPr>
          <p:cNvPr id="19" name="Text Placeholder 18"/>
          <p:cNvSpPr>
            <a:spLocks noGrp="1"/>
          </p:cNvSpPr>
          <p:nvPr>
            <p:ph type="body" sz="quarter" idx="11" hasCustomPrompt="1"/>
          </p:nvPr>
        </p:nvSpPr>
        <p:spPr>
          <a:xfrm>
            <a:off x="590250" y="4168239"/>
            <a:ext cx="6786733" cy="734124"/>
          </a:xfrm>
          <a:prstGeom prst="rect">
            <a:avLst/>
          </a:prstGeom>
        </p:spPr>
        <p:txBody>
          <a:bodyPr/>
          <a:lstStyle>
            <a:lvl1pPr>
              <a:defRPr>
                <a:latin typeface="+mn-lt"/>
              </a:defRPr>
            </a:lvl1pPr>
          </a:lstStyle>
          <a:p>
            <a:pPr lvl="0"/>
            <a:r>
              <a:rPr lang="en-US"/>
              <a:t>Subtitle here</a:t>
            </a:r>
          </a:p>
        </p:txBody>
      </p:sp>
      <p:sp>
        <p:nvSpPr>
          <p:cNvPr id="2" name="Title 1"/>
          <p:cNvSpPr>
            <a:spLocks noGrp="1"/>
          </p:cNvSpPr>
          <p:nvPr>
            <p:ph type="title"/>
          </p:nvPr>
        </p:nvSpPr>
        <p:spPr>
          <a:xfrm>
            <a:off x="590251" y="2689305"/>
            <a:ext cx="6786733" cy="1325563"/>
          </a:xfrm>
        </p:spPr>
        <p:txBody>
          <a:bodyPr/>
          <a:lstStyle/>
          <a:p>
            <a:r>
              <a:rPr lang="en-US"/>
              <a:t>Click to edit Master title style</a:t>
            </a:r>
            <a:endParaRPr lang="en-AU"/>
          </a:p>
        </p:txBody>
      </p:sp>
      <p:sp>
        <p:nvSpPr>
          <p:cNvPr id="16" name="Footer Placeholder 15"/>
          <p:cNvSpPr>
            <a:spLocks noGrp="1"/>
          </p:cNvSpPr>
          <p:nvPr>
            <p:ph type="ftr" sz="quarter" idx="15"/>
          </p:nvPr>
        </p:nvSpPr>
        <p:spPr/>
        <p:txBody>
          <a:bodyPr/>
          <a:lstStyle>
            <a:lvl1pPr>
              <a:defRPr>
                <a:latin typeface="+mn-lt"/>
              </a:defRPr>
            </a:lvl1pPr>
          </a:lstStyle>
          <a:p>
            <a:r>
              <a:rPr lang="en-AU"/>
              <a:t>cyber.gov.au</a:t>
            </a:r>
          </a:p>
        </p:txBody>
      </p:sp>
      <p:sp>
        <p:nvSpPr>
          <p:cNvPr id="20"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a:t>CLASSIFICATION</a:t>
            </a:r>
            <a:endParaRPr lang="en-AU"/>
          </a:p>
        </p:txBody>
      </p:sp>
      <p:sp>
        <p:nvSpPr>
          <p:cNvPr id="21"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a:t>CLASSIFICATION</a:t>
            </a:r>
            <a:endParaRPr lang="en-AU"/>
          </a:p>
        </p:txBody>
      </p:sp>
    </p:spTree>
    <p:extLst>
      <p:ext uri="{BB962C8B-B14F-4D97-AF65-F5344CB8AC3E}">
        <p14:creationId xmlns:p14="http://schemas.microsoft.com/office/powerpoint/2010/main" val="2406838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slide 1">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83" y="0"/>
            <a:ext cx="12181749" cy="6856209"/>
          </a:xfrm>
          <a:prstGeom prst="rect">
            <a:avLst/>
          </a:prstGeom>
        </p:spPr>
      </p:pic>
      <p:sp>
        <p:nvSpPr>
          <p:cNvPr id="2" name="Title 1">
            <a:extLst>
              <a:ext uri="{FF2B5EF4-FFF2-40B4-BE49-F238E27FC236}">
                <a16:creationId xmlns:a16="http://schemas.microsoft.com/office/drawing/2014/main" id="{915FF53B-89DA-5C61-8400-F455FBE9947F}"/>
              </a:ext>
            </a:extLst>
          </p:cNvPr>
          <p:cNvSpPr>
            <a:spLocks noGrp="1"/>
          </p:cNvSpPr>
          <p:nvPr>
            <p:ph type="title" hasCustomPrompt="1"/>
          </p:nvPr>
        </p:nvSpPr>
        <p:spPr>
          <a:xfrm>
            <a:off x="599776" y="2664835"/>
            <a:ext cx="7765748" cy="1528330"/>
          </a:xfrm>
        </p:spPr>
        <p:txBody>
          <a:bodyPr anchor="ctr">
            <a:normAutofit/>
          </a:bodyPr>
          <a:lstStyle>
            <a:lvl1pPr>
              <a:defRPr sz="4000" b="1">
                <a:solidFill>
                  <a:schemeClr val="tx1"/>
                </a:solidFill>
              </a:defRPr>
            </a:lvl1pPr>
          </a:lstStyle>
          <a:p>
            <a:r>
              <a:rPr lang="en-US"/>
              <a:t>Section title</a:t>
            </a:r>
          </a:p>
        </p:txBody>
      </p:sp>
      <p:sp>
        <p:nvSpPr>
          <p:cNvPr id="7"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a:t>CLASSIFICATION</a:t>
            </a:r>
            <a:endParaRPr lang="en-AU"/>
          </a:p>
        </p:txBody>
      </p:sp>
      <p:sp>
        <p:nvSpPr>
          <p:cNvPr id="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a:t>CLASSIFICATION</a:t>
            </a:r>
            <a:endParaRPr lang="en-AU"/>
          </a:p>
        </p:txBody>
      </p:sp>
    </p:spTree>
    <p:extLst>
      <p:ext uri="{BB962C8B-B14F-4D97-AF65-F5344CB8AC3E}">
        <p14:creationId xmlns:p14="http://schemas.microsoft.com/office/powerpoint/2010/main" val="19437761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slide 2">
    <p:bg>
      <p:bgPr>
        <a:solidFill>
          <a:srgbClr val="ECF6FE"/>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84" y="0"/>
            <a:ext cx="12181748" cy="6856208"/>
          </a:xfrm>
          <a:prstGeom prst="rect">
            <a:avLst/>
          </a:prstGeom>
        </p:spPr>
      </p:pic>
      <p:sp>
        <p:nvSpPr>
          <p:cNvPr id="2" name="Title 1">
            <a:extLst>
              <a:ext uri="{FF2B5EF4-FFF2-40B4-BE49-F238E27FC236}">
                <a16:creationId xmlns:a16="http://schemas.microsoft.com/office/drawing/2014/main" id="{915FF53B-89DA-5C61-8400-F455FBE9947F}"/>
              </a:ext>
            </a:extLst>
          </p:cNvPr>
          <p:cNvSpPr>
            <a:spLocks noGrp="1"/>
          </p:cNvSpPr>
          <p:nvPr>
            <p:ph type="title" hasCustomPrompt="1"/>
          </p:nvPr>
        </p:nvSpPr>
        <p:spPr>
          <a:xfrm>
            <a:off x="599776" y="2664835"/>
            <a:ext cx="7765748" cy="1528330"/>
          </a:xfrm>
        </p:spPr>
        <p:txBody>
          <a:bodyPr anchor="ctr">
            <a:normAutofit/>
          </a:bodyPr>
          <a:lstStyle>
            <a:lvl1pPr>
              <a:defRPr sz="4000" b="1">
                <a:solidFill>
                  <a:schemeClr val="accent1"/>
                </a:solidFill>
              </a:defRPr>
            </a:lvl1pPr>
          </a:lstStyle>
          <a:p>
            <a:r>
              <a:rPr lang="en-US"/>
              <a:t>Section title</a:t>
            </a:r>
          </a:p>
        </p:txBody>
      </p:sp>
      <p:sp>
        <p:nvSpPr>
          <p:cNvPr id="7"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a:t>CLASSIFICATION</a:t>
            </a:r>
            <a:endParaRPr lang="en-AU"/>
          </a:p>
        </p:txBody>
      </p:sp>
      <p:sp>
        <p:nvSpPr>
          <p:cNvPr id="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a:t>CLASSIFICATION</a:t>
            </a:r>
            <a:endParaRPr lang="en-AU"/>
          </a:p>
        </p:txBody>
      </p:sp>
    </p:spTree>
    <p:extLst>
      <p:ext uri="{BB962C8B-B14F-4D97-AF65-F5344CB8AC3E}">
        <p14:creationId xmlns:p14="http://schemas.microsoft.com/office/powerpoint/2010/main" val="11987424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anner at top">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739"/>
            <a:ext cx="12193200" cy="1086480"/>
          </a:xfrm>
          <a:prstGeom prst="rect">
            <a:avLst/>
          </a:prstGeom>
        </p:spPr>
      </p:pic>
      <p:sp>
        <p:nvSpPr>
          <p:cNvPr id="10"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a:t>CLASSIFICATION</a:t>
            </a:r>
            <a:endParaRPr lang="en-AU"/>
          </a:p>
        </p:txBody>
      </p:sp>
      <p:sp>
        <p:nvSpPr>
          <p:cNvPr id="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6" name="Content Placeholder 5"/>
          <p:cNvSpPr>
            <a:spLocks noGrp="1"/>
          </p:cNvSpPr>
          <p:nvPr>
            <p:ph sz="quarter" idx="14"/>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a:t>CLASSIFICATION</a:t>
            </a:r>
            <a:endParaRPr lang="en-AU"/>
          </a:p>
        </p:txBody>
      </p:sp>
      <p:sp>
        <p:nvSpPr>
          <p:cNvPr id="19" name="Date Placeholder 18"/>
          <p:cNvSpPr>
            <a:spLocks noGrp="1"/>
          </p:cNvSpPr>
          <p:nvPr>
            <p:ph type="dt" sz="half" idx="19"/>
          </p:nvPr>
        </p:nvSpPr>
        <p:spPr/>
        <p:txBody>
          <a:bodyPr/>
          <a:lstStyle/>
          <a:p>
            <a:fld id="{7840690C-5866-438B-9AD6-A5817D622AFE}" type="datetime1">
              <a:rPr lang="en-AU" smtClean="0"/>
              <a:t>20/06/2025</a:t>
            </a:fld>
            <a:endParaRPr lang="en-US"/>
          </a:p>
        </p:txBody>
      </p:sp>
      <p:sp>
        <p:nvSpPr>
          <p:cNvPr id="20" name="Footer Placeholder 19"/>
          <p:cNvSpPr>
            <a:spLocks noGrp="1"/>
          </p:cNvSpPr>
          <p:nvPr>
            <p:ph type="ftr" sz="quarter" idx="20"/>
          </p:nvPr>
        </p:nvSpPr>
        <p:spPr/>
        <p:txBody>
          <a:bodyPr/>
          <a:lstStyle>
            <a:lvl1pPr>
              <a:defRPr>
                <a:latin typeface="+mn-lt"/>
              </a:defRPr>
            </a:lvl1pPr>
          </a:lstStyle>
          <a:p>
            <a:r>
              <a:rPr lang="en-AU"/>
              <a:t>cyber.gov.au</a:t>
            </a:r>
          </a:p>
        </p:txBody>
      </p:sp>
      <p:sp>
        <p:nvSpPr>
          <p:cNvPr id="21" name="Slide Number Placeholder 20"/>
          <p:cNvSpPr>
            <a:spLocks noGrp="1"/>
          </p:cNvSpPr>
          <p:nvPr>
            <p:ph type="sldNum" sz="quarter" idx="21"/>
          </p:nvPr>
        </p:nvSpPr>
        <p:spPr/>
        <p:txBody>
          <a:bodyPr/>
          <a:lstStyle/>
          <a:p>
            <a:fld id="{A179F83B-11CA-B84E-BC24-F49F8EBD43A8}" type="slidenum">
              <a:rPr lang="en-US" smtClean="0"/>
              <a:pPr/>
              <a:t>‹#›</a:t>
            </a:fld>
            <a:endParaRPr lang="en-US"/>
          </a:p>
        </p:txBody>
      </p:sp>
      <p:pic>
        <p:nvPicPr>
          <p:cNvPr id="2" name="Picture 1"/>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15656708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anner on lef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378386" cy="6858000"/>
          </a:xfrm>
          <a:prstGeom prst="rect">
            <a:avLst/>
          </a:prstGeom>
        </p:spPr>
      </p:pic>
      <p:sp>
        <p:nvSpPr>
          <p:cNvPr id="16" name="Content Placeholder 5"/>
          <p:cNvSpPr>
            <a:spLocks noGrp="1"/>
          </p:cNvSpPr>
          <p:nvPr>
            <p:ph sz="quarter" idx="17"/>
          </p:nvPr>
        </p:nvSpPr>
        <p:spPr>
          <a:xfrm>
            <a:off x="1587843" y="2305050"/>
            <a:ext cx="10002795"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7" name="Title 3"/>
          <p:cNvSpPr>
            <a:spLocks noGrp="1"/>
          </p:cNvSpPr>
          <p:nvPr>
            <p:ph type="title"/>
          </p:nvPr>
        </p:nvSpPr>
        <p:spPr>
          <a:xfrm>
            <a:off x="1587843" y="1264329"/>
            <a:ext cx="10002795" cy="731287"/>
          </a:xfrm>
        </p:spPr>
        <p:txBody>
          <a:bodyPr/>
          <a:lstStyle/>
          <a:p>
            <a:r>
              <a:rPr lang="en-US"/>
              <a:t>Click to edit Master title style</a:t>
            </a:r>
            <a:endParaRPr lang="en-AU"/>
          </a:p>
        </p:txBody>
      </p:sp>
      <p:sp>
        <p:nvSpPr>
          <p:cNvPr id="18" name="Date Placeholder 17"/>
          <p:cNvSpPr>
            <a:spLocks noGrp="1"/>
          </p:cNvSpPr>
          <p:nvPr>
            <p:ph type="dt" sz="half" idx="18"/>
          </p:nvPr>
        </p:nvSpPr>
        <p:spPr/>
        <p:txBody>
          <a:bodyPr/>
          <a:lstStyle/>
          <a:p>
            <a:fld id="{42EBA9B4-4585-4337-B797-7AE573D1CC7C}" type="datetime1">
              <a:rPr lang="en-AU" smtClean="0"/>
              <a:t>20/06/2025</a:t>
            </a:fld>
            <a:endParaRPr lang="en-US"/>
          </a:p>
        </p:txBody>
      </p:sp>
      <p:sp>
        <p:nvSpPr>
          <p:cNvPr id="19" name="Footer Placeholder 18"/>
          <p:cNvSpPr>
            <a:spLocks noGrp="1"/>
          </p:cNvSpPr>
          <p:nvPr>
            <p:ph type="ftr" sz="quarter" idx="19"/>
          </p:nvPr>
        </p:nvSpPr>
        <p:spPr>
          <a:xfrm>
            <a:off x="1587843" y="6404576"/>
            <a:ext cx="1022306" cy="365125"/>
          </a:xfrm>
        </p:spPr>
        <p:txBody>
          <a:bodyPr/>
          <a:lstStyle>
            <a:lvl1pPr>
              <a:defRPr>
                <a:latin typeface="+mn-lt"/>
              </a:defRPr>
            </a:lvl1pPr>
          </a:lstStyle>
          <a:p>
            <a:r>
              <a:rPr lang="en-AU"/>
              <a:t>cyber.gov.au</a:t>
            </a:r>
          </a:p>
        </p:txBody>
      </p:sp>
      <p:sp>
        <p:nvSpPr>
          <p:cNvPr id="20" name="Slide Number Placeholder 19"/>
          <p:cNvSpPr>
            <a:spLocks noGrp="1"/>
          </p:cNvSpPr>
          <p:nvPr>
            <p:ph type="sldNum" sz="quarter" idx="20"/>
          </p:nvPr>
        </p:nvSpPr>
        <p:spPr/>
        <p:txBody>
          <a:bodyPr/>
          <a:lstStyle/>
          <a:p>
            <a:fld id="{A179F83B-11CA-B84E-BC24-F49F8EBD43A8}" type="slidenum">
              <a:rPr lang="en-US" smtClean="0"/>
              <a:pPr/>
              <a:t>‹#›</a:t>
            </a:fld>
            <a:endParaRPr lang="en-US"/>
          </a:p>
        </p:txBody>
      </p:sp>
      <p:sp>
        <p:nvSpPr>
          <p:cNvPr id="24"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a:t>CLASSIFICATION</a:t>
            </a:r>
            <a:endParaRPr lang="en-AU"/>
          </a:p>
        </p:txBody>
      </p:sp>
      <p:sp>
        <p:nvSpPr>
          <p:cNvPr id="25"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a:t>CLASSIFICATION</a:t>
            </a:r>
            <a:endParaRPr lang="en-AU"/>
          </a:p>
        </p:txBody>
      </p:sp>
      <p:pic>
        <p:nvPicPr>
          <p:cNvPr id="11" name="Picture 10"/>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19152825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nner at top - two columns">
    <p:spTree>
      <p:nvGrpSpPr>
        <p:cNvPr id="1" name=""/>
        <p:cNvGrpSpPr/>
        <p:nvPr/>
      </p:nvGrpSpPr>
      <p:grpSpPr>
        <a:xfrm>
          <a:off x="0" y="0"/>
          <a:ext cx="0" cy="0"/>
          <a:chOff x="0" y="0"/>
          <a:chExt cx="0" cy="0"/>
        </a:xfrm>
      </p:grpSpPr>
      <p:pic>
        <p:nvPicPr>
          <p:cNvPr id="22" name="Picture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913"/>
            <a:ext cx="12193200" cy="1086480"/>
          </a:xfrm>
          <a:prstGeom prst="rect">
            <a:avLst/>
          </a:prstGeom>
        </p:spPr>
      </p:pic>
      <p:sp>
        <p:nvSpPr>
          <p:cNvPr id="16"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7" name="Content Placeholder 5"/>
          <p:cNvSpPr>
            <a:spLocks noGrp="1"/>
          </p:cNvSpPr>
          <p:nvPr>
            <p:ph sz="quarter" idx="18"/>
          </p:nvPr>
        </p:nvSpPr>
        <p:spPr>
          <a:xfrm>
            <a:off x="590250" y="2305050"/>
            <a:ext cx="5400000"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8" name="Content Placeholder 5"/>
          <p:cNvSpPr>
            <a:spLocks noGrp="1"/>
          </p:cNvSpPr>
          <p:nvPr>
            <p:ph sz="quarter" idx="19"/>
          </p:nvPr>
        </p:nvSpPr>
        <p:spPr>
          <a:xfrm>
            <a:off x="6190638" y="2305050"/>
            <a:ext cx="5400000"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Date Placeholder 5"/>
          <p:cNvSpPr>
            <a:spLocks noGrp="1"/>
          </p:cNvSpPr>
          <p:nvPr>
            <p:ph type="dt" sz="half" idx="20"/>
          </p:nvPr>
        </p:nvSpPr>
        <p:spPr/>
        <p:txBody>
          <a:bodyPr/>
          <a:lstStyle/>
          <a:p>
            <a:fld id="{D45E206D-AFCE-4821-800F-8E47CBDE96A4}" type="datetime1">
              <a:rPr lang="en-AU" smtClean="0"/>
              <a:t>20/06/2025</a:t>
            </a:fld>
            <a:endParaRPr lang="en-US"/>
          </a:p>
        </p:txBody>
      </p:sp>
      <p:sp>
        <p:nvSpPr>
          <p:cNvPr id="7" name="Footer Placeholder 6"/>
          <p:cNvSpPr>
            <a:spLocks noGrp="1"/>
          </p:cNvSpPr>
          <p:nvPr>
            <p:ph type="ftr" sz="quarter" idx="21"/>
          </p:nvPr>
        </p:nvSpPr>
        <p:spPr/>
        <p:txBody>
          <a:bodyPr/>
          <a:lstStyle>
            <a:lvl1pPr>
              <a:defRPr>
                <a:latin typeface="+mn-lt"/>
              </a:defRPr>
            </a:lvl1pPr>
          </a:lstStyle>
          <a:p>
            <a:r>
              <a:rPr lang="en-AU"/>
              <a:t>cyber.gov.au</a:t>
            </a:r>
          </a:p>
        </p:txBody>
      </p:sp>
      <p:sp>
        <p:nvSpPr>
          <p:cNvPr id="19" name="Slide Number Placeholder 18"/>
          <p:cNvSpPr>
            <a:spLocks noGrp="1"/>
          </p:cNvSpPr>
          <p:nvPr>
            <p:ph type="sldNum" sz="quarter" idx="22"/>
          </p:nvPr>
        </p:nvSpPr>
        <p:spPr/>
        <p:txBody>
          <a:bodyPr/>
          <a:lstStyle/>
          <a:p>
            <a:fld id="{A179F83B-11CA-B84E-BC24-F49F8EBD43A8}" type="slidenum">
              <a:rPr lang="en-US" smtClean="0"/>
              <a:pPr/>
              <a:t>‹#›</a:t>
            </a:fld>
            <a:endParaRPr lang="en-US"/>
          </a:p>
        </p:txBody>
      </p:sp>
      <p:sp>
        <p:nvSpPr>
          <p:cNvPr id="20"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a:t>CLASSIFICATION</a:t>
            </a:r>
            <a:endParaRPr lang="en-AU"/>
          </a:p>
        </p:txBody>
      </p:sp>
      <p:sp>
        <p:nvSpPr>
          <p:cNvPr id="21" name="Text Placeholder 2"/>
          <p:cNvSpPr>
            <a:spLocks noGrp="1"/>
          </p:cNvSpPr>
          <p:nvPr>
            <p:ph type="body" sz="quarter" idx="23"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a:t>CLASSIFICATION</a:t>
            </a:r>
            <a:endParaRPr lang="en-AU"/>
          </a:p>
        </p:txBody>
      </p:sp>
      <p:pic>
        <p:nvPicPr>
          <p:cNvPr id="12" name="Picture 11"/>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252733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ue background">
    <p:bg>
      <p:bgPr>
        <a:solidFill>
          <a:srgbClr val="ECF6FE"/>
        </a:solidFill>
        <a:effectLst/>
      </p:bgPr>
    </p:bg>
    <p:spTree>
      <p:nvGrpSpPr>
        <p:cNvPr id="1" name=""/>
        <p:cNvGrpSpPr/>
        <p:nvPr/>
      </p:nvGrpSpPr>
      <p:grpSpPr>
        <a:xfrm>
          <a:off x="0" y="0"/>
          <a:ext cx="0" cy="0"/>
          <a:chOff x="0" y="0"/>
          <a:chExt cx="0" cy="0"/>
        </a:xfrm>
      </p:grpSpPr>
      <p:sp>
        <p:nvSpPr>
          <p:cNvPr id="1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5" name="Content Placeholder 5"/>
          <p:cNvSpPr>
            <a:spLocks noGrp="1"/>
          </p:cNvSpPr>
          <p:nvPr>
            <p:ph sz="quarter" idx="17"/>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p:cNvSpPr>
            <a:spLocks noGrp="1"/>
          </p:cNvSpPr>
          <p:nvPr>
            <p:ph type="dt" sz="half" idx="18"/>
          </p:nvPr>
        </p:nvSpPr>
        <p:spPr/>
        <p:txBody>
          <a:bodyPr/>
          <a:lstStyle>
            <a:lvl1pPr>
              <a:defRPr>
                <a:solidFill>
                  <a:schemeClr val="bg2"/>
                </a:solidFill>
              </a:defRPr>
            </a:lvl1pPr>
          </a:lstStyle>
          <a:p>
            <a:fld id="{F5F10CE7-5249-494F-98C5-B7958C8CCFBD}" type="datetime1">
              <a:rPr lang="en-AU" smtClean="0"/>
              <a:t>20/06/2025</a:t>
            </a:fld>
            <a:endParaRPr lang="en-US"/>
          </a:p>
        </p:txBody>
      </p:sp>
      <p:sp>
        <p:nvSpPr>
          <p:cNvPr id="16" name="Footer Placeholder 15"/>
          <p:cNvSpPr>
            <a:spLocks noGrp="1"/>
          </p:cNvSpPr>
          <p:nvPr>
            <p:ph type="ftr" sz="quarter" idx="19"/>
          </p:nvPr>
        </p:nvSpPr>
        <p:spPr/>
        <p:txBody>
          <a:bodyPr/>
          <a:lstStyle>
            <a:lvl1pPr>
              <a:defRPr>
                <a:solidFill>
                  <a:schemeClr val="bg2"/>
                </a:solidFill>
                <a:latin typeface="+mn-lt"/>
              </a:defRPr>
            </a:lvl1pPr>
          </a:lstStyle>
          <a:p>
            <a:r>
              <a:rPr lang="en-AU"/>
              <a:t>cyber.gov.au</a:t>
            </a:r>
          </a:p>
        </p:txBody>
      </p:sp>
      <p:sp>
        <p:nvSpPr>
          <p:cNvPr id="17" name="Slide Number Placeholder 16"/>
          <p:cNvSpPr>
            <a:spLocks noGrp="1"/>
          </p:cNvSpPr>
          <p:nvPr>
            <p:ph type="sldNum" sz="quarter" idx="20"/>
          </p:nvPr>
        </p:nvSpPr>
        <p:spPr/>
        <p:txBody>
          <a:bodyPr/>
          <a:lstStyle>
            <a:lvl1pPr>
              <a:defRPr>
                <a:solidFill>
                  <a:schemeClr val="bg2"/>
                </a:solidFill>
              </a:defRPr>
            </a:lvl1pPr>
          </a:lstStyle>
          <a:p>
            <a:fld id="{A179F83B-11CA-B84E-BC24-F49F8EBD43A8}" type="slidenum">
              <a:rPr lang="en-US" smtClean="0"/>
              <a:pPr/>
              <a:t>‹#›</a:t>
            </a:fld>
            <a:endParaRPr lang="en-US"/>
          </a:p>
        </p:txBody>
      </p:sp>
      <p:sp>
        <p:nvSpPr>
          <p:cNvPr id="18"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a:t>CLASSIFICATION</a:t>
            </a:r>
            <a:endParaRPr lang="en-AU"/>
          </a:p>
        </p:txBody>
      </p:sp>
      <p:sp>
        <p:nvSpPr>
          <p:cNvPr id="19"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a:t>CLASSIFICATION</a:t>
            </a:r>
            <a:endParaRPr lang="en-AU"/>
          </a:p>
        </p:txBody>
      </p:sp>
      <p:pic>
        <p:nvPicPr>
          <p:cNvPr id="10" name="Picture 9"/>
          <p:cNvPicPr>
            <a:picLocks noChangeAspect="1"/>
          </p:cNvPicPr>
          <p:nvPr userDrawn="1"/>
        </p:nvPicPr>
        <p:blipFill>
          <a:blip r:embed="rId2"/>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3693940547"/>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hite background">
    <p:spTree>
      <p:nvGrpSpPr>
        <p:cNvPr id="1" name=""/>
        <p:cNvGrpSpPr/>
        <p:nvPr/>
      </p:nvGrpSpPr>
      <p:grpSpPr>
        <a:xfrm>
          <a:off x="0" y="0"/>
          <a:ext cx="0" cy="0"/>
          <a:chOff x="0" y="0"/>
          <a:chExt cx="0" cy="0"/>
        </a:xfrm>
      </p:grpSpPr>
      <p:sp>
        <p:nvSpPr>
          <p:cNvPr id="1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5" name="Content Placeholder 5"/>
          <p:cNvSpPr>
            <a:spLocks noGrp="1"/>
          </p:cNvSpPr>
          <p:nvPr>
            <p:ph sz="quarter" idx="17"/>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8"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a:t>CLASSIFICATION</a:t>
            </a:r>
            <a:endParaRPr lang="en-AU"/>
          </a:p>
        </p:txBody>
      </p:sp>
      <p:sp>
        <p:nvSpPr>
          <p:cNvPr id="19"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a:t>CLASSIFICATION</a:t>
            </a:r>
            <a:endParaRPr lang="en-AU"/>
          </a:p>
        </p:txBody>
      </p:sp>
      <p:sp>
        <p:nvSpPr>
          <p:cNvPr id="2" name="Date Placeholder 1"/>
          <p:cNvSpPr>
            <a:spLocks noGrp="1"/>
          </p:cNvSpPr>
          <p:nvPr>
            <p:ph type="dt" sz="half" idx="22"/>
          </p:nvPr>
        </p:nvSpPr>
        <p:spPr/>
        <p:txBody>
          <a:bodyPr/>
          <a:lstStyle/>
          <a:p>
            <a:fld id="{8ADA8696-60C5-4851-AC1E-4531DB419813}" type="datetime1">
              <a:rPr lang="en-AU" smtClean="0"/>
              <a:t>20/06/2025</a:t>
            </a:fld>
            <a:endParaRPr lang="en-US"/>
          </a:p>
        </p:txBody>
      </p:sp>
      <p:sp>
        <p:nvSpPr>
          <p:cNvPr id="3" name="Footer Placeholder 2"/>
          <p:cNvSpPr>
            <a:spLocks noGrp="1"/>
          </p:cNvSpPr>
          <p:nvPr>
            <p:ph type="ftr" sz="quarter" idx="23"/>
          </p:nvPr>
        </p:nvSpPr>
        <p:spPr/>
        <p:txBody>
          <a:bodyPr/>
          <a:lstStyle>
            <a:lvl1pPr>
              <a:defRPr>
                <a:latin typeface="+mn-lt"/>
              </a:defRPr>
            </a:lvl1pPr>
          </a:lstStyle>
          <a:p>
            <a:r>
              <a:rPr lang="en-AU"/>
              <a:t>cyber.gov.au</a:t>
            </a:r>
          </a:p>
        </p:txBody>
      </p:sp>
      <p:sp>
        <p:nvSpPr>
          <p:cNvPr id="4" name="Slide Number Placeholder 3"/>
          <p:cNvSpPr>
            <a:spLocks noGrp="1"/>
          </p:cNvSpPr>
          <p:nvPr>
            <p:ph type="sldNum" sz="quarter" idx="24"/>
          </p:nvPr>
        </p:nvSpPr>
        <p:spPr/>
        <p:txBody>
          <a:bodyPr/>
          <a:lstStyle/>
          <a:p>
            <a:fld id="{A179F83B-11CA-B84E-BC24-F49F8EBD43A8}" type="slidenum">
              <a:rPr lang="en-US" smtClean="0"/>
              <a:pPr/>
              <a:t>‹#›</a:t>
            </a:fld>
            <a:endParaRPr lang="en-US"/>
          </a:p>
        </p:txBody>
      </p:sp>
      <p:pic>
        <p:nvPicPr>
          <p:cNvPr id="10" name="Picture 9"/>
          <p:cNvPicPr>
            <a:picLocks noChangeAspect="1"/>
          </p:cNvPicPr>
          <p:nvPr userDrawn="1"/>
        </p:nvPicPr>
        <p:blipFill>
          <a:blip r:embed="rId2"/>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2768447710"/>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5334FAE-9AE8-53A2-37C0-741D7B834C0A}"/>
              </a:ext>
            </a:extLst>
          </p:cNvPr>
          <p:cNvSpPr>
            <a:spLocks noGrp="1"/>
          </p:cNvSpPr>
          <p:nvPr>
            <p:ph type="title"/>
          </p:nvPr>
        </p:nvSpPr>
        <p:spPr>
          <a:xfrm>
            <a:off x="590251" y="365125"/>
            <a:ext cx="11000387" cy="1325563"/>
          </a:xfrm>
          <a:prstGeom prst="rect">
            <a:avLst/>
          </a:prstGeom>
        </p:spPr>
        <p:txBody>
          <a:bodyPr vert="horz" lIns="91440" tIns="45720" rIns="91440" bIns="45720" rtlCol="0" anchor="ctr">
            <a:normAutofit/>
          </a:bodyPr>
          <a:lstStyle/>
          <a:p>
            <a:r>
              <a:rPr lang="en-US"/>
              <a:t>Heading 1</a:t>
            </a:r>
          </a:p>
        </p:txBody>
      </p:sp>
      <p:sp>
        <p:nvSpPr>
          <p:cNvPr id="10" name="Date Placeholder 3">
            <a:extLst>
              <a:ext uri="{FF2B5EF4-FFF2-40B4-BE49-F238E27FC236}">
                <a16:creationId xmlns:a16="http://schemas.microsoft.com/office/drawing/2014/main" id="{EA055835-5A29-44DC-0FFD-8A32EBF0346E}"/>
              </a:ext>
            </a:extLst>
          </p:cNvPr>
          <p:cNvSpPr>
            <a:spLocks noGrp="1"/>
          </p:cNvSpPr>
          <p:nvPr>
            <p:ph type="dt" sz="half" idx="2"/>
          </p:nvPr>
        </p:nvSpPr>
        <p:spPr>
          <a:xfrm>
            <a:off x="9718588" y="6404576"/>
            <a:ext cx="988771" cy="365125"/>
          </a:xfrm>
          <a:prstGeom prst="rect">
            <a:avLst/>
          </a:prstGeom>
        </p:spPr>
        <p:txBody>
          <a:bodyPr anchor="ctr"/>
          <a:lstStyle>
            <a:lvl1pPr algn="r">
              <a:defRPr sz="1100">
                <a:solidFill>
                  <a:schemeClr val="tx1"/>
                </a:solidFill>
              </a:defRPr>
            </a:lvl1pPr>
          </a:lstStyle>
          <a:p>
            <a:fld id="{3B418814-5937-4A1A-99B1-4D93710C2B08}" type="datetime1">
              <a:rPr lang="en-AU" smtClean="0"/>
              <a:t>20/06/2025</a:t>
            </a:fld>
            <a:endParaRPr lang="en-US"/>
          </a:p>
        </p:txBody>
      </p:sp>
      <p:sp>
        <p:nvSpPr>
          <p:cNvPr id="12" name="Slide Number Placeholder 5">
            <a:extLst>
              <a:ext uri="{FF2B5EF4-FFF2-40B4-BE49-F238E27FC236}">
                <a16:creationId xmlns:a16="http://schemas.microsoft.com/office/drawing/2014/main" id="{D21EB113-AC25-B518-3322-01E8FE6E7D1B}"/>
              </a:ext>
            </a:extLst>
          </p:cNvPr>
          <p:cNvSpPr>
            <a:spLocks noGrp="1"/>
          </p:cNvSpPr>
          <p:nvPr>
            <p:ph type="sldNum" sz="quarter" idx="4"/>
          </p:nvPr>
        </p:nvSpPr>
        <p:spPr>
          <a:xfrm>
            <a:off x="10972132" y="6404576"/>
            <a:ext cx="618506" cy="365125"/>
          </a:xfrm>
          <a:prstGeom prst="rect">
            <a:avLst/>
          </a:prstGeom>
        </p:spPr>
        <p:txBody>
          <a:bodyPr anchor="ctr"/>
          <a:lstStyle>
            <a:lvl1pPr algn="r">
              <a:defRPr sz="1100">
                <a:latin typeface="+mn-lt"/>
              </a:defRPr>
            </a:lvl1pPr>
          </a:lstStyle>
          <a:p>
            <a:fld id="{A179F83B-11CA-B84E-BC24-F49F8EBD43A8}" type="slidenum">
              <a:rPr lang="en-US" smtClean="0"/>
              <a:pPr/>
              <a:t>‹#›</a:t>
            </a:fld>
            <a:endParaRPr lang="en-US"/>
          </a:p>
        </p:txBody>
      </p:sp>
      <p:sp>
        <p:nvSpPr>
          <p:cNvPr id="17" name="Footer Placeholder 16"/>
          <p:cNvSpPr>
            <a:spLocks noGrp="1"/>
          </p:cNvSpPr>
          <p:nvPr>
            <p:ph type="ftr" sz="quarter" idx="3"/>
          </p:nvPr>
        </p:nvSpPr>
        <p:spPr>
          <a:xfrm>
            <a:off x="590251" y="6404576"/>
            <a:ext cx="1022306" cy="365125"/>
          </a:xfrm>
          <a:prstGeom prst="rect">
            <a:avLst/>
          </a:prstGeom>
        </p:spPr>
        <p:txBody>
          <a:bodyPr vert="horz" lIns="91440" tIns="45720" rIns="91440" bIns="45720" rtlCol="0" anchor="ctr"/>
          <a:lstStyle>
            <a:lvl1pPr algn="l">
              <a:defRPr sz="1200">
                <a:solidFill>
                  <a:schemeClr val="tx1">
                    <a:tint val="75000"/>
                  </a:schemeClr>
                </a:solidFill>
                <a:latin typeface="MrEavesXLModOT-Reg" panose="020B0603060502020204" pitchFamily="34" charset="0"/>
              </a:defRPr>
            </a:lvl1pPr>
          </a:lstStyle>
          <a:p>
            <a:r>
              <a:rPr lang="en-AU" dirty="0">
                <a:latin typeface="MrEavesXLModOT-Bold" panose="020B0803060502020204" pitchFamily="34" charset="0"/>
              </a:rPr>
              <a:t>cyber</a:t>
            </a:r>
            <a:r>
              <a:rPr lang="en-AU" dirty="0"/>
              <a:t>.gov.au</a:t>
            </a:r>
          </a:p>
        </p:txBody>
      </p:sp>
      <p:sp>
        <p:nvSpPr>
          <p:cNvPr id="4" name="Text Placeholder 3"/>
          <p:cNvSpPr>
            <a:spLocks noGrp="1"/>
          </p:cNvSpPr>
          <p:nvPr>
            <p:ph type="body" idx="1"/>
          </p:nvPr>
        </p:nvSpPr>
        <p:spPr>
          <a:xfrm>
            <a:off x="590251" y="1825625"/>
            <a:ext cx="11000387"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3004726466"/>
      </p:ext>
    </p:extLst>
  </p:cSld>
  <p:clrMap bg1="lt1" tx1="dk1" bg2="lt2" tx2="dk2" accent1="accent1" accent2="accent2" accent3="accent3" accent4="accent4" accent5="accent5" accent6="accent6" hlink="hlink" folHlink="folHlink"/>
  <p:sldLayoutIdLst>
    <p:sldLayoutId id="2147483649" r:id="rId1"/>
    <p:sldLayoutId id="2147483666" r:id="rId2"/>
    <p:sldLayoutId id="2147483661" r:id="rId3"/>
    <p:sldLayoutId id="2147483667" r:id="rId4"/>
    <p:sldLayoutId id="2147483650" r:id="rId5"/>
    <p:sldLayoutId id="2147483662" r:id="rId6"/>
    <p:sldLayoutId id="2147483652" r:id="rId7"/>
    <p:sldLayoutId id="2147483663" r:id="rId8"/>
    <p:sldLayoutId id="2147483665" r:id="rId9"/>
    <p:sldLayoutId id="2147483664" r:id="rId10"/>
  </p:sldLayoutIdLst>
  <p:hf hdr="0"/>
  <p:txStyles>
    <p:titleStyle>
      <a:lvl1pPr algn="l" defTabSz="914400" rtl="0" eaLnBrk="1" latinLnBrk="0" hangingPunct="1">
        <a:lnSpc>
          <a:spcPct val="90000"/>
        </a:lnSpc>
        <a:spcBef>
          <a:spcPct val="0"/>
        </a:spcBef>
        <a:buNone/>
        <a:defRPr sz="3600" b="1" kern="1200">
          <a:solidFill>
            <a:schemeClr val="accent1"/>
          </a:solidFill>
          <a:latin typeface="+mj-lt"/>
          <a:ea typeface="+mj-ea"/>
          <a:cs typeface="+mj-cs"/>
        </a:defRPr>
      </a:lvl1pPr>
    </p:titleStyle>
    <p:bodyStyle>
      <a:lvl1pPr marL="0" indent="0" algn="l" defTabSz="914400" rtl="0" eaLnBrk="1" latinLnBrk="0" hangingPunct="1">
        <a:lnSpc>
          <a:spcPct val="90000"/>
        </a:lnSpc>
        <a:spcBef>
          <a:spcPts val="1000"/>
        </a:spcBef>
        <a:spcAft>
          <a:spcPts val="1200"/>
        </a:spcAft>
        <a:buFontTx/>
        <a:buNone/>
        <a:defRPr lang="en-US" sz="2000" b="0" kern="1200" baseline="0" dirty="0" smtClean="0">
          <a:solidFill>
            <a:srgbClr val="000000"/>
          </a:solidFill>
          <a:effectLst/>
          <a:latin typeface="+mj-lt"/>
          <a:ea typeface="+mn-ea"/>
          <a:cs typeface="Calibri" panose="020F0502020204030204" pitchFamily="34" charset="0"/>
        </a:defRPr>
      </a:lvl1pPr>
      <a:lvl2pPr marL="360000" indent="-216000" algn="l" defTabSz="914400" rtl="0" eaLnBrk="1" latinLnBrk="0" hangingPunct="1">
        <a:lnSpc>
          <a:spcPct val="90000"/>
        </a:lnSpc>
        <a:spcBef>
          <a:spcPts val="600"/>
        </a:spcBef>
        <a:spcAft>
          <a:spcPts val="600"/>
        </a:spcAft>
        <a:buClr>
          <a:schemeClr val="accent1"/>
        </a:buClr>
        <a:buSzPct val="100000"/>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2pPr>
      <a:lvl3pPr marL="576000" indent="-216000" algn="l" defTabSz="914400" rtl="0" eaLnBrk="1" latinLnBrk="0" hangingPunct="1">
        <a:lnSpc>
          <a:spcPct val="90000"/>
        </a:lnSpc>
        <a:spcBef>
          <a:spcPts val="600"/>
        </a:spcBef>
        <a:spcAft>
          <a:spcPts val="600"/>
        </a:spcAft>
        <a:buClr>
          <a:schemeClr val="accent2"/>
        </a:buClr>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3pPr>
      <a:lvl4pPr marL="792000" indent="-216000" algn="l" defTabSz="914400" rtl="0" eaLnBrk="1" latinLnBrk="0" hangingPunct="1">
        <a:lnSpc>
          <a:spcPct val="90000"/>
        </a:lnSpc>
        <a:spcBef>
          <a:spcPts val="600"/>
        </a:spcBef>
        <a:spcAft>
          <a:spcPts val="600"/>
        </a:spcAft>
        <a:buClr>
          <a:schemeClr val="accent3"/>
        </a:buClr>
        <a:buFont typeface="Arial" panose="020B0604020202020204" pitchFamily="34" charset="0"/>
        <a:buChar char="•"/>
        <a:defRPr lang="en-US" sz="1800" kern="1200" dirty="0" smtClean="0">
          <a:solidFill>
            <a:srgbClr val="000000"/>
          </a:solidFill>
          <a:latin typeface="+mn-lt"/>
          <a:ea typeface="+mn-ea"/>
          <a:cs typeface="+mn-cs"/>
        </a:defRPr>
      </a:lvl4pPr>
      <a:lvl5pPr marL="1008000" indent="-216000" algn="l" defTabSz="914400" rtl="0" eaLnBrk="1" latinLnBrk="0" hangingPunct="1">
        <a:lnSpc>
          <a:spcPct val="90000"/>
        </a:lnSpc>
        <a:spcBef>
          <a:spcPts val="600"/>
        </a:spcBef>
        <a:spcAft>
          <a:spcPts val="600"/>
        </a:spcAft>
        <a:buClr>
          <a:schemeClr val="accent6"/>
        </a:buClr>
        <a:buFont typeface="Arial" panose="020B0604020202020204" pitchFamily="34" charset="0"/>
        <a:buChar char="•"/>
        <a:defRPr lang="en-US" sz="1800" kern="1200" baseline="0" dirty="0" smtClean="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p:cNvSpPr>
            <a:spLocks noGrp="1"/>
          </p:cNvSpPr>
          <p:nvPr>
            <p:ph type="body" sz="quarter" idx="11"/>
          </p:nvPr>
        </p:nvSpPr>
        <p:spPr>
          <a:xfrm>
            <a:off x="590250" y="5096786"/>
            <a:ext cx="6786733" cy="846813"/>
          </a:xfrm>
        </p:spPr>
        <p:txBody>
          <a:bodyPr vert="horz" lIns="91440" tIns="45720" rIns="91440" bIns="45720" rtlCol="0" anchor="t">
            <a:normAutofit/>
          </a:bodyPr>
          <a:lstStyle/>
          <a:p>
            <a:r>
              <a:rPr lang="en-AU">
                <a:cs typeface="Calibri"/>
              </a:rPr>
              <a:t>Responding to a ransomware attack</a:t>
            </a:r>
            <a:endParaRPr lang="en-AU"/>
          </a:p>
        </p:txBody>
      </p:sp>
      <p:sp>
        <p:nvSpPr>
          <p:cNvPr id="12" name="Title 11"/>
          <p:cNvSpPr>
            <a:spLocks noGrp="1"/>
          </p:cNvSpPr>
          <p:nvPr>
            <p:ph type="title"/>
          </p:nvPr>
        </p:nvSpPr>
        <p:spPr>
          <a:xfrm>
            <a:off x="590251" y="4039263"/>
            <a:ext cx="6786733" cy="1371600"/>
          </a:xfrm>
        </p:spPr>
        <p:txBody>
          <a:bodyPr/>
          <a:lstStyle/>
          <a:p>
            <a:r>
              <a:rPr lang="en-AU" dirty="0" smtClean="0"/>
              <a:t>Cyber security </a:t>
            </a:r>
            <a:r>
              <a:rPr lang="en-AU" dirty="0"/>
              <a:t>micro-exercise</a:t>
            </a:r>
          </a:p>
        </p:txBody>
      </p:sp>
      <p:sp>
        <p:nvSpPr>
          <p:cNvPr id="16" name="Footer Placeholder 15"/>
          <p:cNvSpPr>
            <a:spLocks noGrp="1"/>
          </p:cNvSpPr>
          <p:nvPr>
            <p:ph type="ftr" sz="quarter" idx="15"/>
          </p:nvPr>
        </p:nvSpPr>
        <p:spPr/>
        <p:txBody>
          <a:bodyPr/>
          <a:lstStyle/>
          <a:p>
            <a:r>
              <a:rPr lang="en-AU">
                <a:latin typeface="+mn-lt"/>
              </a:rPr>
              <a:t>cyber.gov.au</a:t>
            </a:r>
          </a:p>
        </p:txBody>
      </p:sp>
      <p:pic>
        <p:nvPicPr>
          <p:cNvPr id="4" name="Picture 3">
            <a:extLst>
              <a:ext uri="{FF2B5EF4-FFF2-40B4-BE49-F238E27FC236}">
                <a16:creationId xmlns:a16="http://schemas.microsoft.com/office/drawing/2014/main" id="{C799DC9B-4D1E-F806-D283-62BB342E4E6E}"/>
              </a:ext>
            </a:extLst>
          </p:cNvPr>
          <p:cNvPicPr>
            <a:picLocks noChangeAspect="1"/>
          </p:cNvPicPr>
          <p:nvPr/>
        </p:nvPicPr>
        <p:blipFill>
          <a:blip r:embed="rId2"/>
          <a:stretch>
            <a:fillRect/>
          </a:stretch>
        </p:blipFill>
        <p:spPr>
          <a:xfrm>
            <a:off x="936877" y="2318722"/>
            <a:ext cx="3046739" cy="2030728"/>
          </a:xfrm>
          <a:prstGeom prst="rect">
            <a:avLst/>
          </a:prstGeom>
          <a:ln>
            <a:noFill/>
          </a:ln>
        </p:spPr>
      </p:pic>
    </p:spTree>
    <p:extLst>
      <p:ext uri="{BB962C8B-B14F-4D97-AF65-F5344CB8AC3E}">
        <p14:creationId xmlns:p14="http://schemas.microsoft.com/office/powerpoint/2010/main" val="30411811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a:t>Scenario: </a:t>
            </a:r>
            <a:r>
              <a:rPr lang="en-AU" b="0"/>
              <a:t>Your response</a:t>
            </a:r>
            <a:endParaRPr lang="en-AU"/>
          </a:p>
        </p:txBody>
      </p:sp>
      <p:sp>
        <p:nvSpPr>
          <p:cNvPr id="4" name="Slide Number Placeholder 3"/>
          <p:cNvSpPr>
            <a:spLocks noGrp="1"/>
          </p:cNvSpPr>
          <p:nvPr>
            <p:ph type="sldNum" sz="quarter" idx="22"/>
          </p:nvPr>
        </p:nvSpPr>
        <p:spPr/>
        <p:txBody>
          <a:bodyPr/>
          <a:lstStyle/>
          <a:p>
            <a:fld id="{A179F83B-11CA-B84E-BC24-F49F8EBD43A8}" type="slidenum">
              <a:rPr lang="en-US" smtClean="0"/>
              <a:pPr/>
              <a:t>10</a:t>
            </a:fld>
            <a:endParaRPr lang="en-US"/>
          </a:p>
        </p:txBody>
      </p:sp>
      <p:sp>
        <p:nvSpPr>
          <p:cNvPr id="9" name="Content Placeholder 22"/>
          <p:cNvSpPr>
            <a:spLocks noGrp="1"/>
          </p:cNvSpPr>
          <p:nvPr>
            <p:ph sz="quarter" idx="18"/>
          </p:nvPr>
        </p:nvSpPr>
        <p:spPr>
          <a:xfrm>
            <a:off x="590250" y="2305050"/>
            <a:ext cx="5400000" cy="3830638"/>
          </a:xfrm>
        </p:spPr>
        <p:txBody>
          <a:bodyPr vert="horz" lIns="91440" tIns="45720" rIns="91440" bIns="45720" rtlCol="0" anchor="t">
            <a:normAutofit/>
          </a:bodyPr>
          <a:lstStyle/>
          <a:p>
            <a:r>
              <a:rPr lang="en-AU">
                <a:ea typeface="Calibri"/>
                <a:cs typeface="Calibri"/>
              </a:rPr>
              <a:t>If you could not restore your data, would you consider paying the ransom?</a:t>
            </a:r>
            <a:endParaRPr lang="en-AU">
              <a:ea typeface="Calibri"/>
            </a:endParaRPr>
          </a:p>
          <a:p>
            <a:pPr marL="342900" indent="-342900">
              <a:buFont typeface="Arial" panose="020B0604020202020204" pitchFamily="34" charset="0"/>
              <a:buChar char="•"/>
            </a:pPr>
            <a:r>
              <a:rPr lang="en-AU" b="1">
                <a:cs typeface="Calibri"/>
              </a:rPr>
              <a:t>Yes</a:t>
            </a:r>
            <a:endParaRPr lang="en-AU" b="1">
              <a:ea typeface="Calibri"/>
              <a:cs typeface="Calibri"/>
            </a:endParaRPr>
          </a:p>
          <a:p>
            <a:pPr marL="342900" indent="-342900">
              <a:buFont typeface="Arial" panose="020B0604020202020204" pitchFamily="34" charset="0"/>
              <a:buChar char="•"/>
            </a:pPr>
            <a:r>
              <a:rPr lang="en-AU" b="1">
                <a:cs typeface="Calibri"/>
              </a:rPr>
              <a:t>No</a:t>
            </a:r>
            <a:endParaRPr lang="en-AU" b="1">
              <a:ea typeface="Calibri"/>
              <a:cs typeface="Calibri"/>
            </a:endParaRPr>
          </a:p>
          <a:p>
            <a:r>
              <a:rPr lang="en-AU"/>
              <a:t/>
            </a:r>
            <a:br>
              <a:rPr lang="en-AU"/>
            </a:br>
            <a:endParaRPr lang="en-AU"/>
          </a:p>
        </p:txBody>
      </p:sp>
    </p:spTree>
    <p:extLst>
      <p:ext uri="{BB962C8B-B14F-4D97-AF65-F5344CB8AC3E}">
        <p14:creationId xmlns:p14="http://schemas.microsoft.com/office/powerpoint/2010/main" val="27443509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a:t>Advice: </a:t>
            </a:r>
            <a:r>
              <a:rPr lang="en-AU" b="0"/>
              <a:t>Responding to a ransomware attack</a:t>
            </a:r>
            <a:endParaRPr lang="en-AU" b="0">
              <a:ea typeface="Calibri"/>
              <a:cs typeface="Calibri"/>
            </a:endParaRPr>
          </a:p>
        </p:txBody>
      </p:sp>
      <p:sp>
        <p:nvSpPr>
          <p:cNvPr id="23" name="Content Placeholder 22"/>
          <p:cNvSpPr>
            <a:spLocks noGrp="1"/>
          </p:cNvSpPr>
          <p:nvPr>
            <p:ph sz="quarter" idx="18"/>
          </p:nvPr>
        </p:nvSpPr>
        <p:spPr>
          <a:xfrm>
            <a:off x="590250" y="2305050"/>
            <a:ext cx="11000388" cy="3830638"/>
          </a:xfrm>
        </p:spPr>
        <p:txBody>
          <a:bodyPr vert="horz" lIns="91440" tIns="45720" rIns="91440" bIns="45720" rtlCol="0" anchor="t">
            <a:normAutofit/>
          </a:bodyPr>
          <a:lstStyle/>
          <a:p>
            <a:r>
              <a:rPr lang="en-AU" dirty="0">
                <a:cs typeface="Calibri"/>
              </a:rPr>
              <a:t>The ACSC encourages you to </a:t>
            </a:r>
            <a:r>
              <a:rPr lang="en-AU" b="1" dirty="0">
                <a:cs typeface="Calibri"/>
              </a:rPr>
              <a:t>never pay </a:t>
            </a:r>
            <a:r>
              <a:rPr lang="en-AU" dirty="0">
                <a:cs typeface="Calibri"/>
              </a:rPr>
              <a:t>a ransom. </a:t>
            </a:r>
          </a:p>
          <a:p>
            <a:r>
              <a:rPr lang="en-AU" dirty="0">
                <a:cs typeface="Calibri"/>
              </a:rPr>
              <a:t>There is no guarantee that you will get access to your data, your computer may still be infected, and you will be paying criminal groups who are more likely to come back and target you again in the future.</a:t>
            </a:r>
            <a:endParaRPr lang="en-AU" dirty="0">
              <a:ea typeface="Calibri"/>
              <a:cs typeface="Calibri"/>
            </a:endParaRPr>
          </a:p>
          <a:p>
            <a:r>
              <a:rPr lang="en-AU" dirty="0">
                <a:cs typeface="Calibri"/>
              </a:rPr>
              <a:t>If you think you are the victim of a ransomware attack or need </a:t>
            </a:r>
            <a:r>
              <a:rPr lang="en-AU" dirty="0" smtClean="0">
                <a:cs typeface="Calibri"/>
              </a:rPr>
              <a:t>cyber security </a:t>
            </a:r>
            <a:r>
              <a:rPr lang="en-AU" dirty="0">
                <a:cs typeface="Calibri"/>
              </a:rPr>
              <a:t>advice, call the ACSC 24/7 Hotline on 1300 CYBER 1 (1300 292 371).</a:t>
            </a:r>
            <a:endParaRPr lang="en-AU" dirty="0"/>
          </a:p>
          <a:p>
            <a:endParaRPr lang="en-AU" dirty="0">
              <a:ea typeface="Calibri"/>
            </a:endParaRPr>
          </a:p>
        </p:txBody>
      </p:sp>
      <p:sp>
        <p:nvSpPr>
          <p:cNvPr id="4" name="Slide Number Placeholder 3"/>
          <p:cNvSpPr>
            <a:spLocks noGrp="1"/>
          </p:cNvSpPr>
          <p:nvPr>
            <p:ph type="sldNum" sz="quarter" idx="22"/>
          </p:nvPr>
        </p:nvSpPr>
        <p:spPr/>
        <p:txBody>
          <a:bodyPr/>
          <a:lstStyle/>
          <a:p>
            <a:fld id="{A179F83B-11CA-B84E-BC24-F49F8EBD43A8}" type="slidenum">
              <a:rPr lang="en-US" smtClean="0"/>
              <a:pPr/>
              <a:t>11</a:t>
            </a:fld>
            <a:endParaRPr lang="en-US"/>
          </a:p>
        </p:txBody>
      </p:sp>
    </p:spTree>
    <p:extLst>
      <p:ext uri="{BB962C8B-B14F-4D97-AF65-F5344CB8AC3E}">
        <p14:creationId xmlns:p14="http://schemas.microsoft.com/office/powerpoint/2010/main" val="26131357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a:t>Conclusion: </a:t>
            </a:r>
            <a:r>
              <a:rPr lang="en-AU" b="0"/>
              <a:t>Responding to a ransomware attack</a:t>
            </a:r>
            <a:endParaRPr lang="en-AU" b="0">
              <a:ea typeface="Calibri"/>
              <a:cs typeface="Calibri"/>
            </a:endParaRPr>
          </a:p>
        </p:txBody>
      </p:sp>
      <p:sp>
        <p:nvSpPr>
          <p:cNvPr id="23" name="Content Placeholder 22"/>
          <p:cNvSpPr>
            <a:spLocks noGrp="1"/>
          </p:cNvSpPr>
          <p:nvPr>
            <p:ph sz="quarter" idx="18"/>
          </p:nvPr>
        </p:nvSpPr>
        <p:spPr>
          <a:xfrm>
            <a:off x="590250" y="2305050"/>
            <a:ext cx="11000388" cy="3830638"/>
          </a:xfrm>
        </p:spPr>
        <p:txBody>
          <a:bodyPr vert="horz" lIns="91440" tIns="45720" rIns="91440" bIns="45720" rtlCol="0" anchor="t">
            <a:normAutofit/>
          </a:bodyPr>
          <a:lstStyle/>
          <a:p>
            <a:r>
              <a:rPr lang="en-AU" dirty="0">
                <a:cs typeface="Calibri"/>
              </a:rPr>
              <a:t>Ransomware is a significant threat to businesses and can cripple business operations if steps are not in place to mitigate the threat. </a:t>
            </a:r>
            <a:endParaRPr lang="en-AU" dirty="0"/>
          </a:p>
          <a:p>
            <a:pPr marL="342900" indent="-342900">
              <a:buFont typeface="Arial"/>
              <a:buChar char="•"/>
            </a:pPr>
            <a:r>
              <a:rPr lang="en-AU" dirty="0">
                <a:cs typeface="Calibri"/>
              </a:rPr>
              <a:t>It can also impact individuals by encrypting personal devices, files, family photos, and more. </a:t>
            </a:r>
            <a:endParaRPr lang="en-AU" dirty="0">
              <a:ea typeface="Calibri"/>
            </a:endParaRPr>
          </a:p>
          <a:p>
            <a:pPr marL="342900" indent="-342900">
              <a:buFont typeface="Arial" panose="020B0604020202020204" pitchFamily="34" charset="0"/>
              <a:buChar char="•"/>
            </a:pPr>
            <a:r>
              <a:rPr lang="en-AU" dirty="0">
                <a:cs typeface="Calibri"/>
              </a:rPr>
              <a:t>By following the ACSC guidance and incorporating Exercise in a Box in your mitigation plan, you can limit your risk of becoming a victim.</a:t>
            </a:r>
          </a:p>
          <a:p>
            <a:pPr marL="342900" indent="-342900">
              <a:buFont typeface="Arial" panose="020B0604020202020204" pitchFamily="34" charset="0"/>
              <a:buChar char="•"/>
            </a:pPr>
            <a:r>
              <a:rPr lang="en-AU" dirty="0">
                <a:ea typeface="Calibri"/>
                <a:cs typeface="Calibri"/>
              </a:rPr>
              <a:t>More tips and guidance on this topic can be found on cyber.gov.au</a:t>
            </a:r>
            <a:endParaRPr lang="en-AU" dirty="0">
              <a:ea typeface="Calibri"/>
            </a:endParaRPr>
          </a:p>
        </p:txBody>
      </p:sp>
      <p:sp>
        <p:nvSpPr>
          <p:cNvPr id="4" name="Slide Number Placeholder 3"/>
          <p:cNvSpPr>
            <a:spLocks noGrp="1"/>
          </p:cNvSpPr>
          <p:nvPr>
            <p:ph type="sldNum" sz="quarter" idx="22"/>
          </p:nvPr>
        </p:nvSpPr>
        <p:spPr/>
        <p:txBody>
          <a:bodyPr/>
          <a:lstStyle/>
          <a:p>
            <a:fld id="{A179F83B-11CA-B84E-BC24-F49F8EBD43A8}" type="slidenum">
              <a:rPr lang="en-US" smtClean="0"/>
              <a:pPr/>
              <a:t>12</a:t>
            </a:fld>
            <a:endParaRPr lang="en-US"/>
          </a:p>
        </p:txBody>
      </p:sp>
    </p:spTree>
    <p:extLst>
      <p:ext uri="{BB962C8B-B14F-4D97-AF65-F5344CB8AC3E}">
        <p14:creationId xmlns:p14="http://schemas.microsoft.com/office/powerpoint/2010/main" val="25042195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590251" y="1264329"/>
            <a:ext cx="11000387" cy="4054431"/>
          </a:xfrm>
        </p:spPr>
        <p:txBody>
          <a:bodyPr/>
          <a:lstStyle/>
          <a:p>
            <a:pPr algn="ctr"/>
            <a:r>
              <a:rPr lang="en-AU"/>
              <a:t>End of exercise</a:t>
            </a:r>
            <a:br>
              <a:rPr lang="en-AU"/>
            </a:br>
            <a:r>
              <a:rPr lang="en-AU" sz="2000" b="0">
                <a:solidFill>
                  <a:schemeClr val="bg1"/>
                </a:solidFill>
              </a:rPr>
              <a:t>Thank you for your participation</a:t>
            </a:r>
          </a:p>
        </p:txBody>
      </p:sp>
      <p:sp>
        <p:nvSpPr>
          <p:cNvPr id="6" name="Footer Placeholder 5"/>
          <p:cNvSpPr>
            <a:spLocks noGrp="1"/>
          </p:cNvSpPr>
          <p:nvPr>
            <p:ph type="ftr" sz="quarter" idx="19"/>
          </p:nvPr>
        </p:nvSpPr>
        <p:spPr/>
        <p:txBody>
          <a:bodyPr/>
          <a:lstStyle/>
          <a:p>
            <a:r>
              <a:rPr lang="en-AU" dirty="0"/>
              <a:t>cyber.gov.au</a:t>
            </a:r>
          </a:p>
        </p:txBody>
      </p:sp>
      <p:sp>
        <p:nvSpPr>
          <p:cNvPr id="7" name="Slide Number Placeholder 6"/>
          <p:cNvSpPr>
            <a:spLocks noGrp="1"/>
          </p:cNvSpPr>
          <p:nvPr>
            <p:ph type="sldNum" sz="quarter" idx="20"/>
          </p:nvPr>
        </p:nvSpPr>
        <p:spPr/>
        <p:txBody>
          <a:bodyPr/>
          <a:lstStyle/>
          <a:p>
            <a:fld id="{A179F83B-11CA-B84E-BC24-F49F8EBD43A8}" type="slidenum">
              <a:rPr lang="en-US" smtClean="0"/>
              <a:pPr/>
              <a:t>13</a:t>
            </a:fld>
            <a:endParaRPr lang="en-US"/>
          </a:p>
        </p:txBody>
      </p:sp>
    </p:spTree>
    <p:extLst>
      <p:ext uri="{BB962C8B-B14F-4D97-AF65-F5344CB8AC3E}">
        <p14:creationId xmlns:p14="http://schemas.microsoft.com/office/powerpoint/2010/main" val="14443540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22"/>
          </p:nvPr>
        </p:nvSpPr>
        <p:spPr/>
        <p:txBody>
          <a:bodyPr/>
          <a:lstStyle/>
          <a:p>
            <a:fld id="{A179F83B-11CA-B84E-BC24-F49F8EBD43A8}" type="slidenum">
              <a:rPr lang="en-US" smtClean="0"/>
              <a:pPr/>
              <a:t>2</a:t>
            </a:fld>
            <a:endParaRPr lang="en-US"/>
          </a:p>
        </p:txBody>
      </p:sp>
      <p:sp>
        <p:nvSpPr>
          <p:cNvPr id="10" name="Text Placeholder 12"/>
          <p:cNvSpPr>
            <a:spLocks noGrp="1"/>
          </p:cNvSpPr>
          <p:nvPr>
            <p:ph type="body" sz="quarter" idx="4294967295"/>
          </p:nvPr>
        </p:nvSpPr>
        <p:spPr>
          <a:xfrm>
            <a:off x="677716" y="2148831"/>
            <a:ext cx="9450493" cy="4006205"/>
          </a:xfrm>
          <a:prstGeom prst="rect">
            <a:avLst/>
          </a:prstGeom>
        </p:spPr>
        <p:txBody>
          <a:bodyPr vert="horz" lIns="91440" tIns="45720" rIns="91440" bIns="45720" rtlCol="0" anchor="t">
            <a:normAutofit/>
          </a:bodyPr>
          <a:lstStyle/>
          <a:p>
            <a:r>
              <a:rPr lang="en-AU" sz="2100" dirty="0">
                <a:cs typeface="Calibri"/>
              </a:rPr>
              <a:t>This micro-exercise is focused on </a:t>
            </a:r>
            <a:r>
              <a:rPr lang="en-AU" sz="2100" b="1" dirty="0">
                <a:cs typeface="Calibri"/>
              </a:rPr>
              <a:t>responding to a ransomware attack</a:t>
            </a:r>
            <a:r>
              <a:rPr lang="en-AU" sz="2100" dirty="0">
                <a:cs typeface="Calibri"/>
              </a:rPr>
              <a:t>. </a:t>
            </a:r>
            <a:endParaRPr lang="en-US" sz="2100" dirty="0">
              <a:cs typeface="Calibri"/>
            </a:endParaRPr>
          </a:p>
          <a:p>
            <a:pPr marL="342900" indent="-342900">
              <a:buFont typeface="Arial" panose="020B0604020202020204" pitchFamily="34" charset="0"/>
              <a:buChar char="•"/>
            </a:pPr>
            <a:r>
              <a:rPr lang="en-AU" dirty="0">
                <a:cs typeface="Calibri"/>
              </a:rPr>
              <a:t>It is a short and sharp session that explores this topic.</a:t>
            </a:r>
            <a:endParaRPr lang="en-AU" dirty="0">
              <a:ea typeface="Calibri"/>
              <a:cs typeface="Calibri"/>
            </a:endParaRPr>
          </a:p>
          <a:p>
            <a:pPr marL="342900" indent="-342900">
              <a:buFont typeface="Arial" panose="020B0604020202020204" pitchFamily="34" charset="0"/>
              <a:buChar char="•"/>
            </a:pPr>
            <a:r>
              <a:rPr lang="en-AU" dirty="0">
                <a:cs typeface="Calibri"/>
              </a:rPr>
              <a:t>It is not a test, you're here to think, talk and learn about this topic, you don't need to be a </a:t>
            </a:r>
            <a:r>
              <a:rPr lang="en-AU" dirty="0" smtClean="0">
                <a:cs typeface="Calibri"/>
              </a:rPr>
              <a:t>cyber security </a:t>
            </a:r>
            <a:r>
              <a:rPr lang="en-AU" dirty="0">
                <a:cs typeface="Calibri"/>
              </a:rPr>
              <a:t>expert to participate.</a:t>
            </a:r>
            <a:endParaRPr lang="en-AU" dirty="0">
              <a:ea typeface="Calibri"/>
              <a:cs typeface="Calibri"/>
            </a:endParaRPr>
          </a:p>
          <a:p>
            <a:pPr marL="342900" indent="-342900">
              <a:buFont typeface="Arial" panose="020B0604020202020204" pitchFamily="34" charset="0"/>
              <a:buChar char="•"/>
            </a:pPr>
            <a:r>
              <a:rPr lang="en-AU" dirty="0"/>
              <a:t>We aim to enable collaborative discussions that further your knowledge and help you identify areas of improvement.</a:t>
            </a:r>
          </a:p>
          <a:p>
            <a:pPr marL="342900" indent="-342900">
              <a:buFont typeface="Arial" panose="020B0604020202020204" pitchFamily="34" charset="0"/>
              <a:buChar char="•"/>
            </a:pPr>
            <a:r>
              <a:rPr lang="en-AU" dirty="0"/>
              <a:t>Your nominated facilitator is here to run the session and keep the conversation on track, in whatever way the group is comfortable with.</a:t>
            </a:r>
          </a:p>
        </p:txBody>
      </p:sp>
      <p:sp>
        <p:nvSpPr>
          <p:cNvPr id="13" name="Title 1"/>
          <p:cNvSpPr txBox="1">
            <a:spLocks/>
          </p:cNvSpPr>
          <p:nvPr/>
        </p:nvSpPr>
        <p:spPr>
          <a:xfrm>
            <a:off x="599776" y="759351"/>
            <a:ext cx="7765748" cy="172201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b="1" kern="1200">
                <a:solidFill>
                  <a:schemeClr val="accent1"/>
                </a:solidFill>
                <a:latin typeface="+mj-lt"/>
                <a:ea typeface="+mj-ea"/>
                <a:cs typeface="+mj-cs"/>
              </a:defRPr>
            </a:lvl1pPr>
          </a:lstStyle>
          <a:p>
            <a:r>
              <a:rPr lang="en-AU" smtClean="0"/>
              <a:t>Micro-exercise</a:t>
            </a:r>
            <a:endParaRPr lang="en-AU" dirty="0"/>
          </a:p>
        </p:txBody>
      </p:sp>
    </p:spTree>
    <p:extLst>
      <p:ext uri="{BB962C8B-B14F-4D97-AF65-F5344CB8AC3E}">
        <p14:creationId xmlns:p14="http://schemas.microsoft.com/office/powerpoint/2010/main" val="3470091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a:t>Context: </a:t>
            </a:r>
            <a:r>
              <a:rPr lang="en-AU" b="0"/>
              <a:t>Responding to a ransomware attack</a:t>
            </a:r>
            <a:endParaRPr lang="en-AU" b="0">
              <a:ea typeface="Calibri"/>
              <a:cs typeface="Calibri"/>
            </a:endParaRPr>
          </a:p>
        </p:txBody>
      </p:sp>
      <p:sp>
        <p:nvSpPr>
          <p:cNvPr id="23" name="Content Placeholder 22"/>
          <p:cNvSpPr>
            <a:spLocks noGrp="1"/>
          </p:cNvSpPr>
          <p:nvPr>
            <p:ph sz="quarter" idx="18"/>
          </p:nvPr>
        </p:nvSpPr>
        <p:spPr/>
        <p:txBody>
          <a:bodyPr vert="horz" lIns="91440" tIns="45720" rIns="91440" bIns="45720" rtlCol="0" anchor="t">
            <a:normAutofit/>
          </a:bodyPr>
          <a:lstStyle/>
          <a:p>
            <a:r>
              <a:rPr lang="en-AU" dirty="0" smtClean="0">
                <a:ea typeface="Calibri"/>
                <a:cs typeface="Calibri"/>
              </a:rPr>
              <a:t>Cyber security </a:t>
            </a:r>
            <a:r>
              <a:rPr lang="en-AU" dirty="0">
                <a:ea typeface="Calibri"/>
                <a:cs typeface="Calibri"/>
              </a:rPr>
              <a:t>is everyone's responsibility, and we all have a role to play in preventing </a:t>
            </a:r>
            <a:r>
              <a:rPr lang="en-AU" dirty="0" smtClean="0">
                <a:ea typeface="Calibri"/>
                <a:cs typeface="Calibri"/>
              </a:rPr>
              <a:t>cyber attacks </a:t>
            </a:r>
            <a:r>
              <a:rPr lang="en-AU" dirty="0">
                <a:ea typeface="Calibri"/>
                <a:cs typeface="Calibri"/>
              </a:rPr>
              <a:t>and minimising the impact when attacks do happen.</a:t>
            </a:r>
            <a:r>
              <a:rPr lang="en-AU" dirty="0"/>
              <a:t/>
            </a:r>
            <a:br>
              <a:rPr lang="en-AU" dirty="0"/>
            </a:br>
            <a:r>
              <a:rPr lang="en-AU" dirty="0"/>
              <a:t/>
            </a:r>
            <a:br>
              <a:rPr lang="en-AU" dirty="0"/>
            </a:br>
            <a:r>
              <a:rPr lang="en-AU" dirty="0"/>
              <a:t/>
            </a:r>
            <a:br>
              <a:rPr lang="en-AU" dirty="0"/>
            </a:br>
            <a:endParaRPr lang="en-AU" dirty="0">
              <a:ea typeface="Calibri"/>
              <a:cs typeface="Calibri"/>
            </a:endParaRPr>
          </a:p>
        </p:txBody>
      </p:sp>
      <p:sp>
        <p:nvSpPr>
          <p:cNvPr id="24" name="Content Placeholder 23"/>
          <p:cNvSpPr>
            <a:spLocks noGrp="1"/>
          </p:cNvSpPr>
          <p:nvPr>
            <p:ph sz="quarter" idx="19"/>
          </p:nvPr>
        </p:nvSpPr>
        <p:spPr/>
        <p:txBody>
          <a:bodyPr vert="horz" lIns="91440" tIns="45720" rIns="91440" bIns="45720" rtlCol="0" anchor="t">
            <a:normAutofit fontScale="92500"/>
          </a:bodyPr>
          <a:lstStyle/>
          <a:p>
            <a:r>
              <a:rPr lang="en-AU" b="1" dirty="0">
                <a:cs typeface="Calibri"/>
              </a:rPr>
              <a:t>Note</a:t>
            </a:r>
          </a:p>
          <a:p>
            <a:pPr marL="457200" indent="-457200">
              <a:buFont typeface="+mj-lt"/>
              <a:buAutoNum type="arabicPeriod"/>
            </a:pPr>
            <a:r>
              <a:rPr lang="en-AU" dirty="0">
                <a:cs typeface="Calibri"/>
              </a:rPr>
              <a:t>Whilst a large amount of cyber defence is technical, people are a significant factor in defending and responding to </a:t>
            </a:r>
            <a:r>
              <a:rPr lang="en-AU" dirty="0" smtClean="0">
                <a:cs typeface="Calibri"/>
              </a:rPr>
              <a:t>cyber attacks</a:t>
            </a:r>
            <a:r>
              <a:rPr lang="en-AU" dirty="0">
                <a:cs typeface="Calibri"/>
              </a:rPr>
              <a:t>.</a:t>
            </a:r>
            <a:endParaRPr lang="en-AU" dirty="0">
              <a:ea typeface="Calibri"/>
              <a:cs typeface="Calibri"/>
            </a:endParaRPr>
          </a:p>
          <a:p>
            <a:pPr marL="457200" indent="-457200">
              <a:buFont typeface="+mj-lt"/>
              <a:buAutoNum type="arabicPeriod"/>
            </a:pPr>
            <a:r>
              <a:rPr lang="en-AU" dirty="0">
                <a:cs typeface="Calibri"/>
              </a:rPr>
              <a:t>Ransomware attacks are becoming increasingly common and can have a devastating effect on both businesses and people's personal lives. </a:t>
            </a:r>
            <a:endParaRPr lang="en-AU" dirty="0">
              <a:ea typeface="Calibri"/>
            </a:endParaRPr>
          </a:p>
          <a:p>
            <a:pPr marL="457200" indent="-457200">
              <a:buFont typeface="+mj-lt"/>
              <a:buAutoNum type="arabicPeriod"/>
            </a:pPr>
            <a:r>
              <a:rPr lang="en-AU" dirty="0">
                <a:ea typeface="Calibri"/>
                <a:cs typeface="Calibri"/>
              </a:rPr>
              <a:t>This micro-exercise explores what might happen if ransomware were to make its way onto your organisations network, and how you and your organisation might respond. </a:t>
            </a:r>
          </a:p>
        </p:txBody>
      </p:sp>
      <p:sp>
        <p:nvSpPr>
          <p:cNvPr id="4" name="Slide Number Placeholder 3"/>
          <p:cNvSpPr>
            <a:spLocks noGrp="1"/>
          </p:cNvSpPr>
          <p:nvPr>
            <p:ph type="sldNum" sz="quarter" idx="22"/>
          </p:nvPr>
        </p:nvSpPr>
        <p:spPr/>
        <p:txBody>
          <a:bodyPr/>
          <a:lstStyle/>
          <a:p>
            <a:fld id="{A179F83B-11CA-B84E-BC24-F49F8EBD43A8}" type="slidenum">
              <a:rPr lang="en-US" smtClean="0"/>
              <a:pPr/>
              <a:t>3</a:t>
            </a:fld>
            <a:endParaRPr lang="en-US"/>
          </a:p>
        </p:txBody>
      </p:sp>
    </p:spTree>
    <p:extLst>
      <p:ext uri="{BB962C8B-B14F-4D97-AF65-F5344CB8AC3E}">
        <p14:creationId xmlns:p14="http://schemas.microsoft.com/office/powerpoint/2010/main" val="31972473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Discussion: </a:t>
            </a:r>
            <a:r>
              <a:rPr lang="en-AU" b="0" dirty="0"/>
              <a:t>Question 1 of 2</a:t>
            </a:r>
            <a:endParaRPr lang="en-AU">
              <a:ea typeface="Calibri"/>
              <a:cs typeface="Calibri"/>
            </a:endParaRPr>
          </a:p>
        </p:txBody>
      </p:sp>
      <p:sp>
        <p:nvSpPr>
          <p:cNvPr id="23" name="Content Placeholder 22"/>
          <p:cNvSpPr>
            <a:spLocks noGrp="1"/>
          </p:cNvSpPr>
          <p:nvPr>
            <p:ph sz="quarter" idx="18"/>
          </p:nvPr>
        </p:nvSpPr>
        <p:spPr/>
        <p:txBody>
          <a:bodyPr vert="horz" lIns="91440" tIns="45720" rIns="91440" bIns="45720" rtlCol="0" anchor="t">
            <a:normAutofit/>
          </a:bodyPr>
          <a:lstStyle/>
          <a:p>
            <a:r>
              <a:rPr lang="en-AU" dirty="0">
                <a:cs typeface="Calibri"/>
              </a:rPr>
              <a:t>Discuss the following questions as a group and reveal the answer when you are ready.</a:t>
            </a:r>
            <a:endParaRPr lang="en-AU" dirty="0"/>
          </a:p>
          <a:p>
            <a:pPr marL="342900" indent="-342900">
              <a:buFont typeface="Arial" panose="020B0604020202020204" pitchFamily="34" charset="0"/>
              <a:buChar char="•"/>
            </a:pPr>
            <a:r>
              <a:rPr lang="en-AU" b="1" dirty="0">
                <a:cs typeface="Calibri"/>
              </a:rPr>
              <a:t>What is ransomware?</a:t>
            </a:r>
            <a:endParaRPr lang="en-AU" b="1" dirty="0">
              <a:ea typeface="Calibri"/>
            </a:endParaRPr>
          </a:p>
        </p:txBody>
      </p:sp>
      <p:sp>
        <p:nvSpPr>
          <p:cNvPr id="4" name="Slide Number Placeholder 3"/>
          <p:cNvSpPr>
            <a:spLocks noGrp="1"/>
          </p:cNvSpPr>
          <p:nvPr>
            <p:ph type="sldNum" sz="quarter" idx="22"/>
          </p:nvPr>
        </p:nvSpPr>
        <p:spPr/>
        <p:txBody>
          <a:bodyPr/>
          <a:lstStyle/>
          <a:p>
            <a:fld id="{A179F83B-11CA-B84E-BC24-F49F8EBD43A8}" type="slidenum">
              <a:rPr lang="en-US" smtClean="0"/>
              <a:pPr/>
              <a:t>4</a:t>
            </a:fld>
            <a:endParaRPr lang="en-US"/>
          </a:p>
        </p:txBody>
      </p:sp>
      <p:sp>
        <p:nvSpPr>
          <p:cNvPr id="7" name="Content Placeholder 23"/>
          <p:cNvSpPr>
            <a:spLocks noGrp="1"/>
          </p:cNvSpPr>
          <p:nvPr>
            <p:ph sz="quarter" idx="19"/>
          </p:nvPr>
        </p:nvSpPr>
        <p:spPr>
          <a:xfrm>
            <a:off x="6190638" y="2305050"/>
            <a:ext cx="5400000" cy="3830638"/>
          </a:xfrm>
        </p:spPr>
        <p:txBody>
          <a:bodyPr vert="horz" lIns="91440" tIns="45720" rIns="91440" bIns="45720" rtlCol="0" anchor="t">
            <a:normAutofit/>
          </a:bodyPr>
          <a:lstStyle/>
          <a:p>
            <a:r>
              <a:rPr lang="en-AU" b="1" dirty="0"/>
              <a:t>Answer</a:t>
            </a:r>
          </a:p>
          <a:p>
            <a:r>
              <a:rPr lang="en-AU" dirty="0">
                <a:cs typeface="Calibri"/>
              </a:rPr>
              <a:t>_________________________________________________________________________________________________</a:t>
            </a:r>
          </a:p>
          <a:p>
            <a:r>
              <a:rPr lang="en-AU">
                <a:cs typeface="Calibri"/>
              </a:rPr>
              <a:t>_________________________________________________________________________________</a:t>
            </a:r>
            <a:endParaRPr lang="en-AU"/>
          </a:p>
          <a:p>
            <a:r>
              <a:rPr lang="en-AU">
                <a:cs typeface="Calibri"/>
              </a:rPr>
              <a:t>_________________________________________________________________</a:t>
            </a:r>
            <a:endParaRPr lang="en-AU">
              <a:ea typeface="Calibri"/>
            </a:endParaRPr>
          </a:p>
        </p:txBody>
      </p:sp>
    </p:spTree>
    <p:extLst>
      <p:ext uri="{BB962C8B-B14F-4D97-AF65-F5344CB8AC3E}">
        <p14:creationId xmlns:p14="http://schemas.microsoft.com/office/powerpoint/2010/main" val="25139368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Discussion: </a:t>
            </a:r>
            <a:r>
              <a:rPr lang="en-AU" b="0" dirty="0"/>
              <a:t>Question 1 of 2</a:t>
            </a:r>
            <a:endParaRPr lang="en-AU">
              <a:ea typeface="Calibri"/>
              <a:cs typeface="Calibri"/>
            </a:endParaRPr>
          </a:p>
        </p:txBody>
      </p:sp>
      <p:sp>
        <p:nvSpPr>
          <p:cNvPr id="23" name="Content Placeholder 22"/>
          <p:cNvSpPr>
            <a:spLocks noGrp="1"/>
          </p:cNvSpPr>
          <p:nvPr>
            <p:ph sz="quarter" idx="18"/>
          </p:nvPr>
        </p:nvSpPr>
        <p:spPr/>
        <p:txBody>
          <a:bodyPr vert="horz" lIns="91440" tIns="45720" rIns="91440" bIns="45720" rtlCol="0" anchor="t">
            <a:normAutofit/>
          </a:bodyPr>
          <a:lstStyle/>
          <a:p>
            <a:r>
              <a:rPr lang="en-AU" dirty="0">
                <a:cs typeface="Calibri"/>
              </a:rPr>
              <a:t>Discuss the following questions as a group and reveal the answer when you are ready.</a:t>
            </a:r>
            <a:endParaRPr lang="en-AU" dirty="0"/>
          </a:p>
          <a:p>
            <a:pPr marL="342900" indent="-342900">
              <a:buFont typeface="Arial" panose="020B0604020202020204" pitchFamily="34" charset="0"/>
              <a:buChar char="•"/>
            </a:pPr>
            <a:r>
              <a:rPr lang="en-AU" b="1" dirty="0">
                <a:cs typeface="Calibri"/>
              </a:rPr>
              <a:t>What is ransomware?</a:t>
            </a:r>
            <a:endParaRPr lang="en-AU" b="1" dirty="0">
              <a:ea typeface="Calibri"/>
            </a:endParaRPr>
          </a:p>
        </p:txBody>
      </p:sp>
      <p:sp>
        <p:nvSpPr>
          <p:cNvPr id="4" name="Slide Number Placeholder 3"/>
          <p:cNvSpPr>
            <a:spLocks noGrp="1"/>
          </p:cNvSpPr>
          <p:nvPr>
            <p:ph type="sldNum" sz="quarter" idx="22"/>
          </p:nvPr>
        </p:nvSpPr>
        <p:spPr/>
        <p:txBody>
          <a:bodyPr/>
          <a:lstStyle/>
          <a:p>
            <a:fld id="{A179F83B-11CA-B84E-BC24-F49F8EBD43A8}" type="slidenum">
              <a:rPr lang="en-US" smtClean="0"/>
              <a:pPr/>
              <a:t>5</a:t>
            </a:fld>
            <a:endParaRPr lang="en-US"/>
          </a:p>
        </p:txBody>
      </p:sp>
      <p:sp>
        <p:nvSpPr>
          <p:cNvPr id="8" name="Content Placeholder 23"/>
          <p:cNvSpPr>
            <a:spLocks noGrp="1"/>
          </p:cNvSpPr>
          <p:nvPr>
            <p:ph sz="quarter" idx="19"/>
          </p:nvPr>
        </p:nvSpPr>
        <p:spPr>
          <a:xfrm>
            <a:off x="6190638" y="2305050"/>
            <a:ext cx="5400000" cy="3830638"/>
          </a:xfrm>
        </p:spPr>
        <p:txBody>
          <a:bodyPr vert="horz" lIns="91440" tIns="45720" rIns="91440" bIns="45720" rtlCol="0" anchor="t">
            <a:normAutofit/>
          </a:bodyPr>
          <a:lstStyle/>
          <a:p>
            <a:r>
              <a:rPr lang="en-AU" b="1" dirty="0">
                <a:cs typeface="Calibri"/>
              </a:rPr>
              <a:t>Answer</a:t>
            </a:r>
          </a:p>
          <a:p>
            <a:r>
              <a:rPr lang="en-AU" dirty="0">
                <a:ea typeface="Calibri"/>
                <a:cs typeface="Calibri"/>
              </a:rPr>
              <a:t>Ransomware is a type of malware that prevents you from accessing your computer (or the data that is stored on it). </a:t>
            </a:r>
            <a:endParaRPr lang="en-AU" dirty="0">
              <a:ea typeface="Calibri"/>
            </a:endParaRPr>
          </a:p>
          <a:p>
            <a:r>
              <a:rPr lang="en-AU" dirty="0">
                <a:ea typeface="Calibri"/>
                <a:cs typeface="Calibri"/>
              </a:rPr>
              <a:t>The computer itself may become locked, or the data on it might be stolen, delete or encrypted. </a:t>
            </a:r>
            <a:endParaRPr lang="en-AU" dirty="0">
              <a:ea typeface="Calibri"/>
            </a:endParaRPr>
          </a:p>
          <a:p>
            <a:r>
              <a:rPr lang="en-AU">
                <a:ea typeface="Calibri"/>
                <a:cs typeface="Calibri"/>
              </a:rPr>
              <a:t>Some ransomware will also try to spread to other </a:t>
            </a:r>
            <a:r>
              <a:rPr lang="en-AU" dirty="0">
                <a:ea typeface="Calibri"/>
                <a:cs typeface="Calibri"/>
              </a:rPr>
              <a:t>machines on the network. </a:t>
            </a:r>
            <a:endParaRPr lang="en-AU">
              <a:ea typeface="Calibri"/>
            </a:endParaRPr>
          </a:p>
        </p:txBody>
      </p:sp>
    </p:spTree>
    <p:extLst>
      <p:ext uri="{BB962C8B-B14F-4D97-AF65-F5344CB8AC3E}">
        <p14:creationId xmlns:p14="http://schemas.microsoft.com/office/powerpoint/2010/main" val="38093844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73D57B-9CD5-7EE6-CD5A-A294E44555E8}"/>
            </a:ext>
          </a:extLst>
        </p:cNvPr>
        <p:cNvGrpSpPr/>
        <p:nvPr/>
      </p:nvGrpSpPr>
      <p:grpSpPr>
        <a:xfrm>
          <a:off x="0" y="0"/>
          <a:ext cx="0" cy="0"/>
          <a:chOff x="0" y="0"/>
          <a:chExt cx="0" cy="0"/>
        </a:xfrm>
      </p:grpSpPr>
      <p:sp>
        <p:nvSpPr>
          <p:cNvPr id="21" name="Title 20">
            <a:extLst>
              <a:ext uri="{FF2B5EF4-FFF2-40B4-BE49-F238E27FC236}">
                <a16:creationId xmlns:a16="http://schemas.microsoft.com/office/drawing/2014/main" id="{C050DEE4-29BF-3039-DA65-1EE5DC691DCA}"/>
              </a:ext>
            </a:extLst>
          </p:cNvPr>
          <p:cNvSpPr>
            <a:spLocks noGrp="1"/>
          </p:cNvSpPr>
          <p:nvPr>
            <p:ph type="title"/>
          </p:nvPr>
        </p:nvSpPr>
        <p:spPr/>
        <p:txBody>
          <a:bodyPr/>
          <a:lstStyle/>
          <a:p>
            <a:r>
              <a:rPr lang="en-AU" dirty="0"/>
              <a:t>Discussion: </a:t>
            </a:r>
            <a:r>
              <a:rPr lang="en-AU" b="0" dirty="0"/>
              <a:t>Question 2 of 2</a:t>
            </a:r>
            <a:endParaRPr lang="en-AU">
              <a:ea typeface="Calibri"/>
              <a:cs typeface="Calibri"/>
            </a:endParaRPr>
          </a:p>
        </p:txBody>
      </p:sp>
      <p:sp>
        <p:nvSpPr>
          <p:cNvPr id="23" name="Content Placeholder 22">
            <a:extLst>
              <a:ext uri="{FF2B5EF4-FFF2-40B4-BE49-F238E27FC236}">
                <a16:creationId xmlns:a16="http://schemas.microsoft.com/office/drawing/2014/main" id="{936384B1-47C3-F9E6-EF41-920469DC4A64}"/>
              </a:ext>
            </a:extLst>
          </p:cNvPr>
          <p:cNvSpPr>
            <a:spLocks noGrp="1"/>
          </p:cNvSpPr>
          <p:nvPr>
            <p:ph sz="quarter" idx="18"/>
          </p:nvPr>
        </p:nvSpPr>
        <p:spPr/>
        <p:txBody>
          <a:bodyPr vert="horz" lIns="91440" tIns="45720" rIns="91440" bIns="45720" rtlCol="0" anchor="t">
            <a:normAutofit/>
          </a:bodyPr>
          <a:lstStyle/>
          <a:p>
            <a:r>
              <a:rPr lang="en-AU" dirty="0">
                <a:cs typeface="Calibri"/>
              </a:rPr>
              <a:t>Discuss the following questions as a group and reveal the answer when you are ready.</a:t>
            </a:r>
            <a:endParaRPr lang="en-AU" dirty="0"/>
          </a:p>
          <a:p>
            <a:pPr marL="342900" indent="-342900">
              <a:buFont typeface="Arial" panose="020B0604020202020204" pitchFamily="34" charset="0"/>
              <a:buChar char="•"/>
            </a:pPr>
            <a:r>
              <a:rPr lang="en-AU" b="1" dirty="0">
                <a:cs typeface="Calibri"/>
              </a:rPr>
              <a:t>How can ransomware get onto your work computer?</a:t>
            </a:r>
            <a:endParaRPr lang="en-AU" b="1" dirty="0">
              <a:ea typeface="Calibri"/>
            </a:endParaRPr>
          </a:p>
        </p:txBody>
      </p:sp>
      <p:sp>
        <p:nvSpPr>
          <p:cNvPr id="4" name="Slide Number Placeholder 3">
            <a:extLst>
              <a:ext uri="{FF2B5EF4-FFF2-40B4-BE49-F238E27FC236}">
                <a16:creationId xmlns:a16="http://schemas.microsoft.com/office/drawing/2014/main" id="{AA626088-4026-6EA9-D2F6-0B58E3D314E3}"/>
              </a:ext>
            </a:extLst>
          </p:cNvPr>
          <p:cNvSpPr>
            <a:spLocks noGrp="1"/>
          </p:cNvSpPr>
          <p:nvPr>
            <p:ph type="sldNum" sz="quarter" idx="22"/>
          </p:nvPr>
        </p:nvSpPr>
        <p:spPr/>
        <p:txBody>
          <a:bodyPr/>
          <a:lstStyle/>
          <a:p>
            <a:fld id="{A179F83B-11CA-B84E-BC24-F49F8EBD43A8}" type="slidenum">
              <a:rPr lang="en-US" smtClean="0"/>
              <a:pPr/>
              <a:t>6</a:t>
            </a:fld>
            <a:endParaRPr lang="en-US"/>
          </a:p>
        </p:txBody>
      </p:sp>
      <p:sp>
        <p:nvSpPr>
          <p:cNvPr id="7" name="Content Placeholder 23">
            <a:extLst>
              <a:ext uri="{FF2B5EF4-FFF2-40B4-BE49-F238E27FC236}">
                <a16:creationId xmlns:a16="http://schemas.microsoft.com/office/drawing/2014/main" id="{A7401981-7CFB-4C25-42D4-A19C898703D3}"/>
              </a:ext>
            </a:extLst>
          </p:cNvPr>
          <p:cNvSpPr>
            <a:spLocks noGrp="1"/>
          </p:cNvSpPr>
          <p:nvPr>
            <p:ph sz="quarter" idx="19"/>
          </p:nvPr>
        </p:nvSpPr>
        <p:spPr>
          <a:xfrm>
            <a:off x="6190638" y="2330450"/>
            <a:ext cx="5400000" cy="3830638"/>
          </a:xfrm>
        </p:spPr>
        <p:txBody>
          <a:bodyPr>
            <a:normAutofit lnSpcReduction="10000"/>
          </a:bodyPr>
          <a:lstStyle/>
          <a:p>
            <a:r>
              <a:rPr lang="en-AU" b="1" dirty="0"/>
              <a:t>Answer</a:t>
            </a:r>
          </a:p>
          <a:p>
            <a:r>
              <a:rPr lang="en-AU" dirty="0"/>
              <a:t>___________________________________________________________________________________________________________________</a:t>
            </a:r>
          </a:p>
          <a:p>
            <a:r>
              <a:rPr lang="en-AU" dirty="0"/>
              <a:t>_______________________</a:t>
            </a:r>
            <a:br>
              <a:rPr lang="en-AU" dirty="0"/>
            </a:br>
            <a:r>
              <a:rPr lang="en-AU" dirty="0"/>
              <a:t/>
            </a:r>
            <a:br>
              <a:rPr lang="en-AU" dirty="0"/>
            </a:br>
            <a:r>
              <a:rPr lang="en-AU" dirty="0"/>
              <a:t>______________________________</a:t>
            </a:r>
            <a:br>
              <a:rPr lang="en-AU" dirty="0"/>
            </a:br>
            <a:r>
              <a:rPr lang="en-AU" dirty="0"/>
              <a:t/>
            </a:r>
            <a:br>
              <a:rPr lang="en-AU" dirty="0"/>
            </a:br>
            <a:r>
              <a:rPr lang="en-AU" dirty="0"/>
              <a:t>_________</a:t>
            </a:r>
            <a:br>
              <a:rPr lang="en-AU" dirty="0"/>
            </a:br>
            <a:r>
              <a:rPr lang="en-AU" dirty="0"/>
              <a:t/>
            </a:r>
            <a:br>
              <a:rPr lang="en-AU" dirty="0"/>
            </a:br>
            <a:r>
              <a:rPr lang="en-AU" dirty="0"/>
              <a:t>________________________________________________________</a:t>
            </a:r>
          </a:p>
        </p:txBody>
      </p:sp>
    </p:spTree>
    <p:extLst>
      <p:ext uri="{BB962C8B-B14F-4D97-AF65-F5344CB8AC3E}">
        <p14:creationId xmlns:p14="http://schemas.microsoft.com/office/powerpoint/2010/main" val="31105010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D08696-EDB1-0505-F34F-83764FBF027F}"/>
            </a:ext>
          </a:extLst>
        </p:cNvPr>
        <p:cNvGrpSpPr/>
        <p:nvPr/>
      </p:nvGrpSpPr>
      <p:grpSpPr>
        <a:xfrm>
          <a:off x="0" y="0"/>
          <a:ext cx="0" cy="0"/>
          <a:chOff x="0" y="0"/>
          <a:chExt cx="0" cy="0"/>
        </a:xfrm>
      </p:grpSpPr>
      <p:sp>
        <p:nvSpPr>
          <p:cNvPr id="21" name="Title 20">
            <a:extLst>
              <a:ext uri="{FF2B5EF4-FFF2-40B4-BE49-F238E27FC236}">
                <a16:creationId xmlns:a16="http://schemas.microsoft.com/office/drawing/2014/main" id="{56D04FD5-07A3-B7B0-87D7-8180D6229667}"/>
              </a:ext>
            </a:extLst>
          </p:cNvPr>
          <p:cNvSpPr>
            <a:spLocks noGrp="1"/>
          </p:cNvSpPr>
          <p:nvPr>
            <p:ph type="title"/>
          </p:nvPr>
        </p:nvSpPr>
        <p:spPr/>
        <p:txBody>
          <a:bodyPr/>
          <a:lstStyle/>
          <a:p>
            <a:r>
              <a:rPr lang="en-AU" dirty="0"/>
              <a:t>Discussion: </a:t>
            </a:r>
            <a:r>
              <a:rPr lang="en-AU" b="0" dirty="0"/>
              <a:t>Question 2 of 2</a:t>
            </a:r>
            <a:endParaRPr lang="en-AU" dirty="0"/>
          </a:p>
        </p:txBody>
      </p:sp>
      <p:sp>
        <p:nvSpPr>
          <p:cNvPr id="23" name="Content Placeholder 22">
            <a:extLst>
              <a:ext uri="{FF2B5EF4-FFF2-40B4-BE49-F238E27FC236}">
                <a16:creationId xmlns:a16="http://schemas.microsoft.com/office/drawing/2014/main" id="{68DC7B3A-99E4-B831-5B4C-46B3932EBCAF}"/>
              </a:ext>
            </a:extLst>
          </p:cNvPr>
          <p:cNvSpPr>
            <a:spLocks noGrp="1"/>
          </p:cNvSpPr>
          <p:nvPr>
            <p:ph sz="quarter" idx="18"/>
          </p:nvPr>
        </p:nvSpPr>
        <p:spPr/>
        <p:txBody>
          <a:bodyPr vert="horz" lIns="91440" tIns="45720" rIns="91440" bIns="45720" rtlCol="0" anchor="t">
            <a:normAutofit/>
          </a:bodyPr>
          <a:lstStyle/>
          <a:p>
            <a:r>
              <a:rPr lang="en-AU" dirty="0">
                <a:cs typeface="Calibri"/>
              </a:rPr>
              <a:t>Discuss the following questions as a group and reveal the answer when you are ready.</a:t>
            </a:r>
            <a:endParaRPr lang="en-AU" dirty="0"/>
          </a:p>
          <a:p>
            <a:pPr marL="342900" indent="-342900">
              <a:buFont typeface="Arial" panose="020B0604020202020204" pitchFamily="34" charset="0"/>
              <a:buChar char="•"/>
            </a:pPr>
            <a:r>
              <a:rPr lang="en-AU" b="1" dirty="0">
                <a:cs typeface="Calibri"/>
              </a:rPr>
              <a:t>How can ransomware get onto your work computer?</a:t>
            </a:r>
            <a:endParaRPr lang="en-AU" b="1" dirty="0">
              <a:ea typeface="Calibri"/>
            </a:endParaRPr>
          </a:p>
        </p:txBody>
      </p:sp>
      <p:sp>
        <p:nvSpPr>
          <p:cNvPr id="4" name="Slide Number Placeholder 3">
            <a:extLst>
              <a:ext uri="{FF2B5EF4-FFF2-40B4-BE49-F238E27FC236}">
                <a16:creationId xmlns:a16="http://schemas.microsoft.com/office/drawing/2014/main" id="{51D5CD05-02D7-C172-4B34-8BC80B0429F7}"/>
              </a:ext>
            </a:extLst>
          </p:cNvPr>
          <p:cNvSpPr>
            <a:spLocks noGrp="1"/>
          </p:cNvSpPr>
          <p:nvPr>
            <p:ph type="sldNum" sz="quarter" idx="22"/>
          </p:nvPr>
        </p:nvSpPr>
        <p:spPr/>
        <p:txBody>
          <a:bodyPr/>
          <a:lstStyle/>
          <a:p>
            <a:fld id="{A179F83B-11CA-B84E-BC24-F49F8EBD43A8}" type="slidenum">
              <a:rPr lang="en-US" smtClean="0"/>
              <a:pPr/>
              <a:t>7</a:t>
            </a:fld>
            <a:endParaRPr lang="en-US"/>
          </a:p>
        </p:txBody>
      </p:sp>
      <p:sp>
        <p:nvSpPr>
          <p:cNvPr id="8" name="Content Placeholder 23">
            <a:extLst>
              <a:ext uri="{FF2B5EF4-FFF2-40B4-BE49-F238E27FC236}">
                <a16:creationId xmlns:a16="http://schemas.microsoft.com/office/drawing/2014/main" id="{5D838907-61CD-8AC3-CC88-0CDAE937D1E6}"/>
              </a:ext>
            </a:extLst>
          </p:cNvPr>
          <p:cNvSpPr>
            <a:spLocks noGrp="1"/>
          </p:cNvSpPr>
          <p:nvPr>
            <p:ph sz="quarter" idx="19"/>
          </p:nvPr>
        </p:nvSpPr>
        <p:spPr>
          <a:xfrm>
            <a:off x="6190638" y="2321983"/>
            <a:ext cx="5400000" cy="3830638"/>
          </a:xfrm>
        </p:spPr>
        <p:txBody>
          <a:bodyPr vert="horz" lIns="91440" tIns="45720" rIns="91440" bIns="45720" rtlCol="0" anchor="t">
            <a:normAutofit lnSpcReduction="10000"/>
          </a:bodyPr>
          <a:lstStyle/>
          <a:p>
            <a:r>
              <a:rPr lang="en-AU" b="1" dirty="0">
                <a:cs typeface="Calibri"/>
              </a:rPr>
              <a:t>Answer</a:t>
            </a:r>
          </a:p>
          <a:p>
            <a:r>
              <a:rPr lang="en-AU" dirty="0">
                <a:ea typeface="Calibri"/>
                <a:cs typeface="Calibri"/>
              </a:rPr>
              <a:t>Not all attack methods rely on user error or mistakes. Ransomware can reach your computer in a range of different ways, including:</a:t>
            </a:r>
            <a:endParaRPr lang="en-AU" dirty="0">
              <a:ea typeface="Calibri"/>
            </a:endParaRPr>
          </a:p>
          <a:p>
            <a:pPr marL="342900" indent="-342900">
              <a:buFont typeface="Arial"/>
              <a:buChar char="•"/>
            </a:pPr>
            <a:r>
              <a:rPr lang="en-AU" dirty="0">
                <a:ea typeface="Calibri"/>
                <a:cs typeface="Calibri"/>
              </a:rPr>
              <a:t>Spam/phishing emails</a:t>
            </a:r>
            <a:endParaRPr lang="en-AU" dirty="0">
              <a:ea typeface="Calibri"/>
            </a:endParaRPr>
          </a:p>
          <a:p>
            <a:pPr marL="342900" indent="-342900">
              <a:buFont typeface="Arial"/>
              <a:buChar char="•"/>
            </a:pPr>
            <a:r>
              <a:rPr lang="en-AU" dirty="0">
                <a:ea typeface="Calibri"/>
                <a:cs typeface="Calibri"/>
              </a:rPr>
              <a:t>Infected portable devices (</a:t>
            </a:r>
            <a:r>
              <a:rPr lang="en-AU" err="1">
                <a:ea typeface="Calibri"/>
                <a:cs typeface="Calibri"/>
              </a:rPr>
              <a:t>e.g</a:t>
            </a:r>
            <a:r>
              <a:rPr lang="en-AU" dirty="0">
                <a:ea typeface="Calibri"/>
                <a:cs typeface="Calibri"/>
              </a:rPr>
              <a:t> USB</a:t>
            </a:r>
            <a:r>
              <a:rPr lang="en-AU">
                <a:ea typeface="Calibri"/>
                <a:cs typeface="Calibri"/>
              </a:rPr>
              <a:t> drives</a:t>
            </a:r>
            <a:r>
              <a:rPr lang="en-AU" dirty="0">
                <a:ea typeface="Calibri"/>
                <a:cs typeface="Calibri"/>
              </a:rPr>
              <a:t>)</a:t>
            </a:r>
          </a:p>
          <a:p>
            <a:pPr marL="342900" indent="-342900">
              <a:buFont typeface="Arial"/>
              <a:buChar char="•"/>
            </a:pPr>
            <a:r>
              <a:rPr lang="en-AU">
                <a:ea typeface="Calibri"/>
                <a:cs typeface="Calibri"/>
              </a:rPr>
              <a:t>Mobile phones</a:t>
            </a:r>
          </a:p>
          <a:p>
            <a:pPr marL="342900" indent="-342900">
              <a:buFont typeface="Arial"/>
              <a:buChar char="•"/>
            </a:pPr>
            <a:r>
              <a:rPr lang="en-AU" dirty="0">
                <a:ea typeface="Calibri"/>
                <a:cs typeface="Calibri"/>
              </a:rPr>
              <a:t>Compromised/exploited websites (hacked by ransomware creators).</a:t>
            </a:r>
          </a:p>
        </p:txBody>
      </p:sp>
    </p:spTree>
    <p:extLst>
      <p:ext uri="{BB962C8B-B14F-4D97-AF65-F5344CB8AC3E}">
        <p14:creationId xmlns:p14="http://schemas.microsoft.com/office/powerpoint/2010/main" val="19492146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Case study: </a:t>
            </a:r>
            <a:r>
              <a:rPr lang="en-AU" b="0" dirty="0"/>
              <a:t>Wannacry</a:t>
            </a:r>
            <a:endParaRPr lang="en-AU" b="0" dirty="0">
              <a:ea typeface="Calibri"/>
              <a:cs typeface="Calibri"/>
            </a:endParaRPr>
          </a:p>
        </p:txBody>
      </p:sp>
      <p:sp>
        <p:nvSpPr>
          <p:cNvPr id="23" name="Content Placeholder 22"/>
          <p:cNvSpPr>
            <a:spLocks noGrp="1"/>
          </p:cNvSpPr>
          <p:nvPr>
            <p:ph sz="quarter" idx="18"/>
          </p:nvPr>
        </p:nvSpPr>
        <p:spPr>
          <a:xfrm>
            <a:off x="590250" y="2305050"/>
            <a:ext cx="11000388" cy="3830638"/>
          </a:xfrm>
        </p:spPr>
        <p:txBody>
          <a:bodyPr vert="horz" lIns="91440" tIns="45720" rIns="91440" bIns="45720" rtlCol="0" anchor="t">
            <a:normAutofit/>
          </a:bodyPr>
          <a:lstStyle/>
          <a:p>
            <a:r>
              <a:rPr lang="en-AU" dirty="0">
                <a:ea typeface="Calibri"/>
                <a:cs typeface="Calibri"/>
              </a:rPr>
              <a:t>In May 2017, Telefonica reported its systems were encrypted by a previously unreported ransomware </a:t>
            </a:r>
            <a:r>
              <a:rPr lang="en-AU">
                <a:ea typeface="Calibri"/>
                <a:cs typeface="Calibri"/>
              </a:rPr>
              <a:t>strain, demanding $300 worth of Bitcoin to unencrypt their systems. Within hours the ransomware began to </a:t>
            </a:r>
            <a:r>
              <a:rPr lang="en-AU" dirty="0">
                <a:ea typeface="Calibri"/>
                <a:cs typeface="Calibri"/>
              </a:rPr>
              <a:t>spread globally.</a:t>
            </a:r>
            <a:endParaRPr lang="en-AU" dirty="0">
              <a:ea typeface="Calibri"/>
            </a:endParaRPr>
          </a:p>
          <a:p>
            <a:r>
              <a:rPr lang="en-AU" dirty="0" err="1">
                <a:ea typeface="Calibri"/>
                <a:cs typeface="Calibri"/>
              </a:rPr>
              <a:t>Wannacry</a:t>
            </a:r>
            <a:r>
              <a:rPr lang="en-AU" dirty="0">
                <a:ea typeface="Calibri"/>
                <a:cs typeface="Calibri"/>
              </a:rPr>
              <a:t> was a worm, or a self-propagating piece of malicious code, that when deployed took advantage of unpatched systems that once infected would start looking for other systems to infect.</a:t>
            </a:r>
            <a:endParaRPr lang="en-AU" dirty="0">
              <a:ea typeface="Calibri"/>
            </a:endParaRPr>
          </a:p>
          <a:p>
            <a:r>
              <a:rPr lang="en-AU">
                <a:ea typeface="Calibri"/>
                <a:cs typeface="Calibri"/>
              </a:rPr>
              <a:t>It is estimated that 200,000 – 300,000 computers were affected globally with billions of dollars of damage reported. The UK National Health Service (NHS) was hit with an estimated 19,000 operations and appointments cancelled. </a:t>
            </a:r>
            <a:endParaRPr lang="en-AU" dirty="0">
              <a:ea typeface="Calibri"/>
              <a:cs typeface="Calibri"/>
            </a:endParaRPr>
          </a:p>
          <a:p>
            <a:r>
              <a:rPr lang="en-AU">
                <a:ea typeface="Calibri"/>
                <a:cs typeface="Calibri"/>
              </a:rPr>
              <a:t>Internationally, Government departments, car manufacturers and banks </a:t>
            </a:r>
            <a:r>
              <a:rPr lang="en-AU" dirty="0">
                <a:ea typeface="Calibri"/>
                <a:cs typeface="Calibri"/>
              </a:rPr>
              <a:t>were also </a:t>
            </a:r>
            <a:r>
              <a:rPr lang="en-AU">
                <a:ea typeface="Calibri"/>
                <a:cs typeface="Calibri"/>
              </a:rPr>
              <a:t>high-profile</a:t>
            </a:r>
            <a:r>
              <a:rPr lang="en-AU" dirty="0">
                <a:ea typeface="Calibri"/>
                <a:cs typeface="Calibri"/>
              </a:rPr>
              <a:t> victims of the attack.</a:t>
            </a:r>
            <a:endParaRPr lang="en-AU">
              <a:ea typeface="Calibri"/>
              <a:cs typeface="Calibri"/>
            </a:endParaRPr>
          </a:p>
          <a:p>
            <a:endParaRPr lang="en-AU" dirty="0">
              <a:ea typeface="Calibri"/>
            </a:endParaRPr>
          </a:p>
        </p:txBody>
      </p:sp>
      <p:sp>
        <p:nvSpPr>
          <p:cNvPr id="4" name="Slide Number Placeholder 3"/>
          <p:cNvSpPr>
            <a:spLocks noGrp="1"/>
          </p:cNvSpPr>
          <p:nvPr>
            <p:ph type="sldNum" sz="quarter" idx="22"/>
          </p:nvPr>
        </p:nvSpPr>
        <p:spPr/>
        <p:txBody>
          <a:bodyPr/>
          <a:lstStyle/>
          <a:p>
            <a:fld id="{A179F83B-11CA-B84E-BC24-F49F8EBD43A8}" type="slidenum">
              <a:rPr lang="en-US" smtClean="0"/>
              <a:pPr/>
              <a:t>8</a:t>
            </a:fld>
            <a:endParaRPr lang="en-US"/>
          </a:p>
        </p:txBody>
      </p:sp>
    </p:spTree>
    <p:extLst>
      <p:ext uri="{BB962C8B-B14F-4D97-AF65-F5344CB8AC3E}">
        <p14:creationId xmlns:p14="http://schemas.microsoft.com/office/powerpoint/2010/main" val="32327693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a:t>Scenario: </a:t>
            </a:r>
            <a:r>
              <a:rPr lang="en-AU" b="0"/>
              <a:t>Responding to a ransomware attack</a:t>
            </a:r>
            <a:endParaRPr lang="en-AU"/>
          </a:p>
        </p:txBody>
      </p:sp>
      <p:sp>
        <p:nvSpPr>
          <p:cNvPr id="23" name="Content Placeholder 22"/>
          <p:cNvSpPr>
            <a:spLocks noGrp="1"/>
          </p:cNvSpPr>
          <p:nvPr>
            <p:ph sz="quarter" idx="18"/>
          </p:nvPr>
        </p:nvSpPr>
        <p:spPr>
          <a:xfrm>
            <a:off x="590249" y="2305050"/>
            <a:ext cx="5138665" cy="3830638"/>
          </a:xfrm>
        </p:spPr>
        <p:txBody>
          <a:bodyPr vert="horz" lIns="91440" tIns="45720" rIns="91440" bIns="45720" rtlCol="0" anchor="t">
            <a:normAutofit/>
          </a:bodyPr>
          <a:lstStyle/>
          <a:p>
            <a:r>
              <a:rPr lang="en-AU" dirty="0">
                <a:ea typeface="Calibri"/>
                <a:cs typeface="Calibri"/>
              </a:rPr>
              <a:t>You log in one morning to find your computer infected with Ransomware. </a:t>
            </a:r>
          </a:p>
          <a:p>
            <a:r>
              <a:rPr lang="en-AU" dirty="0">
                <a:ea typeface="Calibri"/>
                <a:cs typeface="Calibri"/>
              </a:rPr>
              <a:t>Your data is encrypted, and the malware has demanded $1000 in bitcoin to release it. </a:t>
            </a:r>
            <a:endParaRPr lang="en-AU" dirty="0">
              <a:ea typeface="Calibri"/>
            </a:endParaRPr>
          </a:p>
          <a:p>
            <a:endParaRPr lang="en-AU" dirty="0"/>
          </a:p>
        </p:txBody>
      </p:sp>
      <p:sp>
        <p:nvSpPr>
          <p:cNvPr id="24" name="Content Placeholder 23"/>
          <p:cNvSpPr>
            <a:spLocks noGrp="1"/>
          </p:cNvSpPr>
          <p:nvPr>
            <p:ph sz="quarter" idx="19"/>
          </p:nvPr>
        </p:nvSpPr>
        <p:spPr/>
        <p:txBody>
          <a:bodyPr vert="horz" lIns="91440" tIns="45720" rIns="91440" bIns="45720" rtlCol="0" anchor="t">
            <a:normAutofit/>
          </a:bodyPr>
          <a:lstStyle/>
          <a:p>
            <a:r>
              <a:rPr lang="en-AU" b="1">
                <a:cs typeface="Calibri"/>
              </a:rPr>
              <a:t>Things to consider</a:t>
            </a:r>
          </a:p>
          <a:p>
            <a:pPr marL="342900" indent="-342900">
              <a:buFont typeface="Arial" panose="020B0604020202020204" pitchFamily="34" charset="0"/>
              <a:buChar char="•"/>
            </a:pPr>
            <a:r>
              <a:rPr lang="en-AU">
                <a:cs typeface="Calibri"/>
              </a:rPr>
              <a:t>What immediate steps would you take following an incident like this?</a:t>
            </a:r>
          </a:p>
          <a:p>
            <a:pPr marL="342900" indent="-342900">
              <a:buFont typeface="Arial" panose="020B0604020202020204" pitchFamily="34" charset="0"/>
              <a:buChar char="•"/>
            </a:pPr>
            <a:r>
              <a:rPr lang="en-AU">
                <a:ea typeface="Calibri"/>
                <a:cs typeface="Calibri"/>
              </a:rPr>
              <a:t>Who would you contact in your organisation?</a:t>
            </a:r>
          </a:p>
          <a:p>
            <a:pPr marL="342900" indent="-342900">
              <a:buFont typeface="Arial" panose="020B0604020202020204" pitchFamily="34" charset="0"/>
              <a:buChar char="•"/>
            </a:pPr>
            <a:r>
              <a:rPr lang="en-AU">
                <a:ea typeface="Calibri"/>
                <a:cs typeface="Calibri"/>
              </a:rPr>
              <a:t>Have you experienced a ransomware attack before?</a:t>
            </a:r>
            <a:endParaRPr lang="en-AU">
              <a:ea typeface="Calibri"/>
            </a:endParaRPr>
          </a:p>
        </p:txBody>
      </p:sp>
      <p:sp>
        <p:nvSpPr>
          <p:cNvPr id="4" name="Slide Number Placeholder 3"/>
          <p:cNvSpPr>
            <a:spLocks noGrp="1"/>
          </p:cNvSpPr>
          <p:nvPr>
            <p:ph type="sldNum" sz="quarter" idx="22"/>
          </p:nvPr>
        </p:nvSpPr>
        <p:spPr/>
        <p:txBody>
          <a:bodyPr/>
          <a:lstStyle/>
          <a:p>
            <a:fld id="{A179F83B-11CA-B84E-BC24-F49F8EBD43A8}" type="slidenum">
              <a:rPr lang="en-US" smtClean="0"/>
              <a:pPr/>
              <a:t>9</a:t>
            </a:fld>
            <a:endParaRPr lang="en-US"/>
          </a:p>
        </p:txBody>
      </p:sp>
    </p:spTree>
    <p:extLst>
      <p:ext uri="{BB962C8B-B14F-4D97-AF65-F5344CB8AC3E}">
        <p14:creationId xmlns:p14="http://schemas.microsoft.com/office/powerpoint/2010/main" val="856666071"/>
      </p:ext>
    </p:extLst>
  </p:cSld>
  <p:clrMapOvr>
    <a:masterClrMapping/>
  </p:clrMapOvr>
</p:sld>
</file>

<file path=ppt/theme/theme1.xml><?xml version="1.0" encoding="utf-8"?>
<a:theme xmlns:a="http://schemas.openxmlformats.org/drawingml/2006/main" name="Office Theme">
  <a:themeElements>
    <a:clrScheme name="ASD-ACSC harmonised">
      <a:dk1>
        <a:srgbClr val="072E57"/>
      </a:dk1>
      <a:lt1>
        <a:sysClr val="window" lastClr="FFFFFF"/>
      </a:lt1>
      <a:dk2>
        <a:srgbClr val="072E57"/>
      </a:dk2>
      <a:lt2>
        <a:srgbClr val="F2F2F2"/>
      </a:lt2>
      <a:accent1>
        <a:srgbClr val="006DB7"/>
      </a:accent1>
      <a:accent2>
        <a:srgbClr val="009E88"/>
      </a:accent2>
      <a:accent3>
        <a:srgbClr val="F5AE38"/>
      </a:accent3>
      <a:accent4>
        <a:srgbClr val="ED7A23"/>
      </a:accent4>
      <a:accent5>
        <a:srgbClr val="E92029"/>
      </a:accent5>
      <a:accent6>
        <a:srgbClr val="6950A1"/>
      </a:accent6>
      <a:hlink>
        <a:srgbClr val="00B5D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defRPr sz="1600" dirty="0" err="1">
            <a:solidFill>
              <a:srgbClr val="001D44"/>
            </a:solidFill>
            <a:effectLst/>
            <a:latin typeface="Calibri" panose="020F0502020204030204" pitchFamily="34" charset="0"/>
            <a:cs typeface="Calibri" panose="020F0502020204030204" pitchFamily="34" charset="0"/>
          </a:defRPr>
        </a:defPPr>
      </a:lstStyle>
    </a:txDef>
  </a:objectDefaults>
  <a:extraClrSchemeLst/>
  <a:extLst>
    <a:ext uri="{05A4C25C-085E-4340-85A3-A5531E510DB2}">
      <thm15:themeFamily xmlns:thm15="http://schemas.microsoft.com/office/thememl/2012/main" name="ASD-ACSC 16x9 template Aug2024.potx" id="{F60255E0-4108-4FB8-99F3-97122B12182A}" vid="{BC324B17-6CD7-4C56-97E6-108C0A5AA85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13829aca-c9e0-4f09-98d9-eb676f2f1066" xsi:nil="true"/>
    <lcf76f155ced4ddcb4097134ff3c332f xmlns="666efb30-2678-4858-b162-983968158e30">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824B7F6E302814C8127D1769DAA7DA6" ma:contentTypeVersion="11" ma:contentTypeDescription="Create a new document." ma:contentTypeScope="" ma:versionID="d77aee18283362bbe2556c66cdadb87e">
  <xsd:schema xmlns:xsd="http://www.w3.org/2001/XMLSchema" xmlns:xs="http://www.w3.org/2001/XMLSchema" xmlns:p="http://schemas.microsoft.com/office/2006/metadata/properties" xmlns:ns2="666efb30-2678-4858-b162-983968158e30" xmlns:ns3="13829aca-c9e0-4f09-98d9-eb676f2f1066" targetNamespace="http://schemas.microsoft.com/office/2006/metadata/properties" ma:root="true" ma:fieldsID="ec046cde678e17e5e9c1f726824a44f9" ns2:_="" ns3:_="">
    <xsd:import namespace="666efb30-2678-4858-b162-983968158e30"/>
    <xsd:import namespace="13829aca-c9e0-4f09-98d9-eb676f2f106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66efb30-2678-4858-b162-983968158e3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37a99db-23d5-4276-ae15-d2cd0b653fd7"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3829aca-c9e0-4f09-98d9-eb676f2f1066"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78318922-c6a4-4b62-8cfb-2305d889ffd3}" ma:internalName="TaxCatchAll" ma:showField="CatchAllData" ma:web="13829aca-c9e0-4f09-98d9-eb676f2f106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C2CEB49-09E5-4AF7-8526-F405CA6E2FB5}">
  <ds:schemaRefs>
    <ds:schemaRef ds:uri="13829aca-c9e0-4f09-98d9-eb676f2f1066"/>
    <ds:schemaRef ds:uri="666efb30-2678-4858-b162-983968158e30"/>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6EB29175-6C80-456A-BEA5-008AF899C5ED}">
  <ds:schemaRefs>
    <ds:schemaRef ds:uri="http://schemas.microsoft.com/sharepoint/v3/contenttype/forms"/>
  </ds:schemaRefs>
</ds:datastoreItem>
</file>

<file path=customXml/itemProps3.xml><?xml version="1.0" encoding="utf-8"?>
<ds:datastoreItem xmlns:ds="http://schemas.openxmlformats.org/officeDocument/2006/customXml" ds:itemID="{64C64115-9936-4B45-96C2-597F79E51450}">
  <ds:schemaRefs>
    <ds:schemaRef ds:uri="13829aca-c9e0-4f09-98d9-eb676f2f1066"/>
    <ds:schemaRef ds:uri="666efb30-2678-4858-b162-983968158e3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BN88057260</Template>
  <TotalTime>35</TotalTime>
  <Words>868</Words>
  <Application>Microsoft Office PowerPoint</Application>
  <PresentationFormat>Widescreen</PresentationFormat>
  <Paragraphs>84</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MrEavesXLModOT-Bold</vt:lpstr>
      <vt:lpstr>MrEavesXLModOT-Reg</vt:lpstr>
      <vt:lpstr>Office Theme</vt:lpstr>
      <vt:lpstr>Cyber security micro-exercise</vt:lpstr>
      <vt:lpstr>PowerPoint Presentation</vt:lpstr>
      <vt:lpstr>Context: Responding to a ransomware attack</vt:lpstr>
      <vt:lpstr>Discussion: Question 1 of 2</vt:lpstr>
      <vt:lpstr>Discussion: Question 1 of 2</vt:lpstr>
      <vt:lpstr>Discussion: Question 2 of 2</vt:lpstr>
      <vt:lpstr>Discussion: Question 2 of 2</vt:lpstr>
      <vt:lpstr>Case study: Wannacry</vt:lpstr>
      <vt:lpstr>Scenario: Responding to a ransomware attack</vt:lpstr>
      <vt:lpstr>Scenario: Your response</vt:lpstr>
      <vt:lpstr>Advice: Responding to a ransomware attack</vt:lpstr>
      <vt:lpstr>Conclusion: Responding to a ransomware attack</vt:lpstr>
      <vt:lpstr>End of exercise Thank you for your participation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Cybersecurity exercise</dc:title>
  <cp:lastModifiedBy>Boyle, Josh MR 2</cp:lastModifiedBy>
  <cp:revision>68</cp:revision>
  <dcterms:created xsi:type="dcterms:W3CDTF">2024-09-17T23:26:14Z</dcterms:created>
  <dcterms:modified xsi:type="dcterms:W3CDTF">2025-06-20T07:18:06Z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hecked by">
    <vt:lpwstr>32123</vt:lpwstr>
  </property>
  <property fmtid="{D5CDD505-2E9C-101B-9397-08002B2CF9AE}" pid="3" name="Objective-Id">
    <vt:lpwstr>BN93289223</vt:lpwstr>
  </property>
  <property fmtid="{D5CDD505-2E9C-101B-9397-08002B2CF9AE}" pid="4" name="Objective-Title">
    <vt:lpwstr>ASD-ACSC Presentation - Harmonised 16x9</vt:lpwstr>
  </property>
  <property fmtid="{D5CDD505-2E9C-101B-9397-08002B2CF9AE}" pid="5" name="Objective-Comment">
    <vt:lpwstr/>
  </property>
  <property fmtid="{D5CDD505-2E9C-101B-9397-08002B2CF9AE}" pid="6" name="Objective-CreationStamp">
    <vt:filetime>2024-11-28T22:21:31Z</vt:filetime>
  </property>
  <property fmtid="{D5CDD505-2E9C-101B-9397-08002B2CF9AE}" pid="7" name="Objective-IsApproved">
    <vt:bool>false</vt:bool>
  </property>
  <property fmtid="{D5CDD505-2E9C-101B-9397-08002B2CF9AE}" pid="8" name="Objective-IsPublished">
    <vt:bool>false</vt:bool>
  </property>
  <property fmtid="{D5CDD505-2E9C-101B-9397-08002B2CF9AE}" pid="9" name="Objective-DatePublished">
    <vt:lpwstr/>
  </property>
  <property fmtid="{D5CDD505-2E9C-101B-9397-08002B2CF9AE}" pid="10" name="Objective-ModificationStamp">
    <vt:filetime>2025-02-03T05:10:50Z</vt:filetime>
  </property>
  <property fmtid="{D5CDD505-2E9C-101B-9397-08002B2CF9AE}" pid="11" name="Objective-Owner">
    <vt:lpwstr>Boag, Susanne Ms</vt:lpwstr>
  </property>
  <property fmtid="{D5CDD505-2E9C-101B-9397-08002B2CF9AE}" pid="12" name="Objective-Path">
    <vt:lpwstr>Objective Global Folder - PROD:Statutory Agencies:Australian Signals Directorate:ASD : Australian Signals Directorate:Pre-REDSPICE ASD Structure:ACSC GROUP:PEP - PARTNERSHIPS ENGAGEMENT AND PROGRAMS DIVISION:Ministerial Media &amp; Communications Branch (MMC </vt:lpwstr>
  </property>
  <property fmtid="{D5CDD505-2E9C-101B-9397-08002B2CF9AE}" pid="13" name="Objective-Parent">
    <vt:lpwstr>Templates (Word &amp; PPT)</vt:lpwstr>
  </property>
  <property fmtid="{D5CDD505-2E9C-101B-9397-08002B2CF9AE}" pid="14" name="Objective-State">
    <vt:lpwstr>Being Edited</vt:lpwstr>
  </property>
  <property fmtid="{D5CDD505-2E9C-101B-9397-08002B2CF9AE}" pid="15" name="Objective-Version">
    <vt:lpwstr>0.3</vt:lpwstr>
  </property>
  <property fmtid="{D5CDD505-2E9C-101B-9397-08002B2CF9AE}" pid="16" name="Objective-VersionNumber">
    <vt:i4>3</vt:i4>
  </property>
  <property fmtid="{D5CDD505-2E9C-101B-9397-08002B2CF9AE}" pid="17" name="Objective-VersionComment">
    <vt:lpwstr/>
  </property>
  <property fmtid="{D5CDD505-2E9C-101B-9397-08002B2CF9AE}" pid="18" name="Objective-FileNumber">
    <vt:lpwstr/>
  </property>
  <property fmtid="{D5CDD505-2E9C-101B-9397-08002B2CF9AE}" pid="19" name="Objective-Classification">
    <vt:lpwstr>[Inherited - Protected]</vt:lpwstr>
  </property>
  <property fmtid="{D5CDD505-2E9C-101B-9397-08002B2CF9AE}" pid="20" name="Objective-Caveats">
    <vt:lpwstr/>
  </property>
  <property fmtid="{D5CDD505-2E9C-101B-9397-08002B2CF9AE}" pid="21" name="Objective-Document Type [system]">
    <vt:lpwstr/>
  </property>
  <property fmtid="{D5CDD505-2E9C-101B-9397-08002B2CF9AE}" pid="22" name="Objective-Reason for Security Classification Change [system]">
    <vt:lpwstr/>
  </property>
  <property fmtid="{D5CDD505-2E9C-101B-9397-08002B2CF9AE}" pid="23" name="ContentTypeId">
    <vt:lpwstr>0x0101006824B7F6E302814C8127D1769DAA7DA6</vt:lpwstr>
  </property>
  <property fmtid="{D5CDD505-2E9C-101B-9397-08002B2CF9AE}" pid="24" name="MediaServiceImageTags">
    <vt:lpwstr/>
  </property>
</Properties>
</file>