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6" r:id="rId5"/>
    <p:sldId id="265" r:id="rId6"/>
    <p:sldId id="287" r:id="rId7"/>
    <p:sldId id="272" r:id="rId8"/>
    <p:sldId id="273" r:id="rId9"/>
    <p:sldId id="280" r:id="rId10"/>
    <p:sldId id="282" r:id="rId11"/>
    <p:sldId id="281" r:id="rId12"/>
    <p:sldId id="283" r:id="rId13"/>
    <p:sldId id="284" r:id="rId14"/>
    <p:sldId id="285" r:id="rId15"/>
    <p:sldId id="274" r:id="rId16"/>
    <p:sldId id="275" r:id="rId17"/>
    <p:sldId id="286" r:id="rId18"/>
    <p:sldId id="279" r:id="rId19"/>
    <p:sldId id="26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6FE"/>
    <a:srgbClr val="000000"/>
    <a:srgbClr val="001D44"/>
    <a:srgbClr val="80C58C"/>
    <a:srgbClr val="F58146"/>
    <a:srgbClr val="F50C46"/>
    <a:srgbClr val="E04964"/>
    <a:srgbClr val="4151A3"/>
    <a:srgbClr val="00B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2EC95E-06D9-5889-31B0-A100220D1D87}" v="80" dt="2025-04-30T01:38:23.9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5907" autoAdjust="0"/>
  </p:normalViewPr>
  <p:slideViewPr>
    <p:cSldViewPr snapToGrid="0">
      <p:cViewPr varScale="1">
        <p:scale>
          <a:sx n="160" d="100"/>
          <a:sy n="160" d="100"/>
        </p:scale>
        <p:origin x="332" y="88"/>
      </p:cViewPr>
      <p:guideLst>
        <p:guide orient="horz" pos="187"/>
        <p:guide pos="7242"/>
        <p:guide pos="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ith, Campbell MR" userId="S::campbell.seith@defence.gov.au::7b94c984-f0e3-4159-8f53-311ff9197c66" providerId="AD" clId="Web-{10B14B03-0B0C-CB38-6454-D562CC583B3B}"/>
    <pc:docChg chg="modSld">
      <pc:chgData name="Seith, Campbell MR" userId="S::campbell.seith@defence.gov.au::7b94c984-f0e3-4159-8f53-311ff9197c66" providerId="AD" clId="Web-{10B14B03-0B0C-CB38-6454-D562CC583B3B}" dt="2025-04-22T05:23:09.894" v="5" actId="1076"/>
      <pc:docMkLst>
        <pc:docMk/>
      </pc:docMkLst>
      <pc:sldChg chg="addSp delSp modSp">
        <pc:chgData name="Seith, Campbell MR" userId="S::campbell.seith@defence.gov.au::7b94c984-f0e3-4159-8f53-311ff9197c66" providerId="AD" clId="Web-{10B14B03-0B0C-CB38-6454-D562CC583B3B}" dt="2025-04-22T05:23:09.894" v="5" actId="1076"/>
        <pc:sldMkLst>
          <pc:docMk/>
          <pc:sldMk cId="3041181174" sldId="266"/>
        </pc:sldMkLst>
        <pc:picChg chg="add mod">
          <ac:chgData name="Seith, Campbell MR" userId="S::campbell.seith@defence.gov.au::7b94c984-f0e3-4159-8f53-311ff9197c66" providerId="AD" clId="Web-{10B14B03-0B0C-CB38-6454-D562CC583B3B}" dt="2025-04-22T05:23:09.894" v="5" actId="1076"/>
          <ac:picMkLst>
            <pc:docMk/>
            <pc:sldMk cId="3041181174" sldId="266"/>
            <ac:picMk id="2" creationId="{5047D02D-4F53-7031-01DA-53E4C4362F54}"/>
          </ac:picMkLst>
        </pc:picChg>
        <pc:picChg chg="del">
          <ac:chgData name="Seith, Campbell MR" userId="S::campbell.seith@defence.gov.au::7b94c984-f0e3-4159-8f53-311ff9197c66" providerId="AD" clId="Web-{10B14B03-0B0C-CB38-6454-D562CC583B3B}" dt="2025-04-22T05:22:45.127" v="1"/>
          <ac:picMkLst>
            <pc:docMk/>
            <pc:sldMk cId="3041181174" sldId="266"/>
            <ac:picMk id="3" creationId="{29736605-F455-D3E1-12E0-7EA5D812EE64}"/>
          </ac:picMkLst>
        </pc:picChg>
      </pc:sldChg>
    </pc:docChg>
  </pc:docChgLst>
  <pc:docChgLst>
    <pc:chgData name="Seith, Campbell MR" userId="S::campbell.seith@defence.gov.au::7b94c984-f0e3-4159-8f53-311ff9197c66" providerId="AD" clId="Web-{CABD490B-DCB1-8453-7BB5-D22A5F19992F}"/>
    <pc:docChg chg="modSld">
      <pc:chgData name="Seith, Campbell MR" userId="S::campbell.seith@defence.gov.au::7b94c984-f0e3-4159-8f53-311ff9197c66" providerId="AD" clId="Web-{CABD490B-DCB1-8453-7BB5-D22A5F19992F}" dt="2025-04-22T01:16:23.774" v="3" actId="1076"/>
      <pc:docMkLst>
        <pc:docMk/>
      </pc:docMkLst>
      <pc:sldChg chg="addSp delSp modSp">
        <pc:chgData name="Seith, Campbell MR" userId="S::campbell.seith@defence.gov.au::7b94c984-f0e3-4159-8f53-311ff9197c66" providerId="AD" clId="Web-{CABD490B-DCB1-8453-7BB5-D22A5F19992F}" dt="2025-04-22T01:16:23.774" v="3" actId="1076"/>
        <pc:sldMkLst>
          <pc:docMk/>
          <pc:sldMk cId="3041181174" sldId="266"/>
        </pc:sldMkLst>
        <pc:spChg chg="del">
          <ac:chgData name="Seith, Campbell MR" userId="S::campbell.seith@defence.gov.au::7b94c984-f0e3-4159-8f53-311ff9197c66" providerId="AD" clId="Web-{CABD490B-DCB1-8453-7BB5-D22A5F19992F}" dt="2025-04-22T01:15:36.882" v="1"/>
          <ac:spMkLst>
            <pc:docMk/>
            <pc:sldMk cId="3041181174" sldId="266"/>
            <ac:spMk id="2" creationId="{00000000-0000-0000-0000-000000000000}"/>
          </ac:spMkLst>
        </pc:spChg>
        <pc:picChg chg="add mod">
          <ac:chgData name="Seith, Campbell MR" userId="S::campbell.seith@defence.gov.au::7b94c984-f0e3-4159-8f53-311ff9197c66" providerId="AD" clId="Web-{CABD490B-DCB1-8453-7BB5-D22A5F19992F}" dt="2025-04-22T01:16:23.774" v="3" actId="1076"/>
          <ac:picMkLst>
            <pc:docMk/>
            <pc:sldMk cId="3041181174" sldId="266"/>
            <ac:picMk id="3" creationId="{29736605-F455-D3E1-12E0-7EA5D812EE64}"/>
          </ac:picMkLst>
        </pc:picChg>
      </pc:sldChg>
    </pc:docChg>
  </pc:docChgLst>
  <pc:docChgLst>
    <pc:chgData name="Seith, Campbell MR" userId="S::campbell.seith@defence.gov.au::7b94c984-f0e3-4159-8f53-311ff9197c66" providerId="AD" clId="Web-{0ABA8963-E7AE-6874-F824-97B174C86928}"/>
    <pc:docChg chg="addSld delSld modSld sldOrd">
      <pc:chgData name="Seith, Campbell MR" userId="S::campbell.seith@defence.gov.au::7b94c984-f0e3-4159-8f53-311ff9197c66" providerId="AD" clId="Web-{0ABA8963-E7AE-6874-F824-97B174C86928}" dt="2025-04-17T05:52:00.379" v="2155" actId="20577"/>
      <pc:docMkLst>
        <pc:docMk/>
      </pc:docMkLst>
      <pc:sldChg chg="modSp">
        <pc:chgData name="Seith, Campbell MR" userId="S::campbell.seith@defence.gov.au::7b94c984-f0e3-4159-8f53-311ff9197c66" providerId="AD" clId="Web-{0ABA8963-E7AE-6874-F824-97B174C86928}" dt="2025-04-17T04:43:42.946" v="448" actId="20577"/>
        <pc:sldMkLst>
          <pc:docMk/>
          <pc:sldMk cId="3470091478" sldId="265"/>
        </pc:sldMkLst>
        <pc:spChg chg="mod">
          <ac:chgData name="Seith, Campbell MR" userId="S::campbell.seith@defence.gov.au::7b94c984-f0e3-4159-8f53-311ff9197c66" providerId="AD" clId="Web-{0ABA8963-E7AE-6874-F824-97B174C86928}" dt="2025-04-17T04:32:38.400" v="129" actId="20577"/>
          <ac:spMkLst>
            <pc:docMk/>
            <pc:sldMk cId="3470091478" sldId="265"/>
            <ac:spMk id="21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34:55.825" v="253" actId="20577"/>
          <ac:spMkLst>
            <pc:docMk/>
            <pc:sldMk cId="3470091478" sldId="265"/>
            <ac:spMk id="23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43:42.946" v="448" actId="20577"/>
          <ac:spMkLst>
            <pc:docMk/>
            <pc:sldMk cId="3470091478" sldId="265"/>
            <ac:spMk id="24" creationId="{00000000-0000-0000-0000-000000000000}"/>
          </ac:spMkLst>
        </pc:spChg>
      </pc:sldChg>
      <pc:sldChg chg="modSp">
        <pc:chgData name="Seith, Campbell MR" userId="S::campbell.seith@defence.gov.au::7b94c984-f0e3-4159-8f53-311ff9197c66" providerId="AD" clId="Web-{0ABA8963-E7AE-6874-F824-97B174C86928}" dt="2025-04-17T03:01:29.197" v="26" actId="20577"/>
        <pc:sldMkLst>
          <pc:docMk/>
          <pc:sldMk cId="3041181174" sldId="266"/>
        </pc:sldMkLst>
        <pc:spChg chg="mod">
          <ac:chgData name="Seith, Campbell MR" userId="S::campbell.seith@defence.gov.au::7b94c984-f0e3-4159-8f53-311ff9197c66" providerId="AD" clId="Web-{0ABA8963-E7AE-6874-F824-97B174C86928}" dt="2025-04-17T03:01:29.197" v="26" actId="20577"/>
          <ac:spMkLst>
            <pc:docMk/>
            <pc:sldMk cId="3041181174" sldId="266"/>
            <ac:spMk id="13" creationId="{00000000-0000-0000-0000-000000000000}"/>
          </ac:spMkLst>
        </pc:spChg>
      </pc:sldChg>
      <pc:sldChg chg="modSp">
        <pc:chgData name="Seith, Campbell MR" userId="S::campbell.seith@defence.gov.au::7b94c984-f0e3-4159-8f53-311ff9197c66" providerId="AD" clId="Web-{0ABA8963-E7AE-6874-F824-97B174C86928}" dt="2025-04-17T04:40:29.129" v="411" actId="20577"/>
        <pc:sldMkLst>
          <pc:docMk/>
          <pc:sldMk cId="254698354" sldId="270"/>
        </pc:sldMkLst>
        <pc:spChg chg="mod">
          <ac:chgData name="Seith, Campbell MR" userId="S::campbell.seith@defence.gov.au::7b94c984-f0e3-4159-8f53-311ff9197c66" providerId="AD" clId="Web-{0ABA8963-E7AE-6874-F824-97B174C86928}" dt="2025-04-17T04:40:29.129" v="411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Seith, Campbell MR" userId="S::campbell.seith@defence.gov.au::7b94c984-f0e3-4159-8f53-311ff9197c66" providerId="AD" clId="Web-{0ABA8963-E7AE-6874-F824-97B174C86928}" dt="2025-04-17T04:59:24.404" v="749" actId="20577"/>
        <pc:sldMkLst>
          <pc:docMk/>
          <pc:sldMk cId="2513936866" sldId="272"/>
        </pc:sldMkLst>
        <pc:spChg chg="mod">
          <ac:chgData name="Seith, Campbell MR" userId="S::campbell.seith@defence.gov.au::7b94c984-f0e3-4159-8f53-311ff9197c66" providerId="AD" clId="Web-{0ABA8963-E7AE-6874-F824-97B174C86928}" dt="2025-04-17T04:59:24.404" v="749" actId="20577"/>
          <ac:spMkLst>
            <pc:docMk/>
            <pc:sldMk cId="2513936866" sldId="272"/>
            <ac:spMk id="21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46:32.653" v="463" actId="20577"/>
          <ac:spMkLst>
            <pc:docMk/>
            <pc:sldMk cId="2513936866" sldId="272"/>
            <ac:spMk id="23" creationId="{00000000-0000-0000-0000-000000000000}"/>
          </ac:spMkLst>
        </pc:spChg>
      </pc:sldChg>
      <pc:sldChg chg="modSp ord">
        <pc:chgData name="Seith, Campbell MR" userId="S::campbell.seith@defence.gov.au::7b94c984-f0e3-4159-8f53-311ff9197c66" providerId="AD" clId="Web-{0ABA8963-E7AE-6874-F824-97B174C86928}" dt="2025-04-17T04:59:42.561" v="766" actId="20577"/>
        <pc:sldMkLst>
          <pc:docMk/>
          <pc:sldMk cId="3809384499" sldId="273"/>
        </pc:sldMkLst>
        <pc:spChg chg="mod">
          <ac:chgData name="Seith, Campbell MR" userId="S::campbell.seith@defence.gov.au::7b94c984-f0e3-4159-8f53-311ff9197c66" providerId="AD" clId="Web-{0ABA8963-E7AE-6874-F824-97B174C86928}" dt="2025-04-17T04:51:06.784" v="570" actId="20577"/>
          <ac:spMkLst>
            <pc:docMk/>
            <pc:sldMk cId="3809384499" sldId="273"/>
            <ac:spMk id="8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59:42.561" v="766" actId="20577"/>
          <ac:spMkLst>
            <pc:docMk/>
            <pc:sldMk cId="3809384499" sldId="273"/>
            <ac:spMk id="21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47:50.373" v="475" actId="20577"/>
          <ac:spMkLst>
            <pc:docMk/>
            <pc:sldMk cId="3809384499" sldId="273"/>
            <ac:spMk id="23" creationId="{00000000-0000-0000-0000-000000000000}"/>
          </ac:spMkLst>
        </pc:spChg>
      </pc:sldChg>
      <pc:sldChg chg="modSp">
        <pc:chgData name="Seith, Campbell MR" userId="S::campbell.seith@defence.gov.au::7b94c984-f0e3-4159-8f53-311ff9197c66" providerId="AD" clId="Web-{0ABA8963-E7AE-6874-F824-97B174C86928}" dt="2025-04-17T05:25:35.798" v="1397" actId="20577"/>
        <pc:sldMkLst>
          <pc:docMk/>
          <pc:sldMk cId="3232769349" sldId="274"/>
        </pc:sldMkLst>
        <pc:spChg chg="mod">
          <ac:chgData name="Seith, Campbell MR" userId="S::campbell.seith@defence.gov.au::7b94c984-f0e3-4159-8f53-311ff9197c66" providerId="AD" clId="Web-{0ABA8963-E7AE-6874-F824-97B174C86928}" dt="2025-04-17T05:13:52.751" v="958" actId="20577"/>
          <ac:spMkLst>
            <pc:docMk/>
            <pc:sldMk cId="3232769349" sldId="274"/>
            <ac:spMk id="21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25:35.798" v="1397" actId="20577"/>
          <ac:spMkLst>
            <pc:docMk/>
            <pc:sldMk cId="3232769349" sldId="274"/>
            <ac:spMk id="23" creationId="{00000000-0000-0000-0000-000000000000}"/>
          </ac:spMkLst>
        </pc:spChg>
      </pc:sldChg>
      <pc:sldChg chg="addSp delSp modSp">
        <pc:chgData name="Seith, Campbell MR" userId="S::campbell.seith@defence.gov.au::7b94c984-f0e3-4159-8f53-311ff9197c66" providerId="AD" clId="Web-{0ABA8963-E7AE-6874-F824-97B174C86928}" dt="2025-04-17T05:37:05.485" v="1492"/>
        <pc:sldMkLst>
          <pc:docMk/>
          <pc:sldMk cId="856666071" sldId="275"/>
        </pc:sldMkLst>
        <pc:spChg chg="mod">
          <ac:chgData name="Seith, Campbell MR" userId="S::campbell.seith@defence.gov.au::7b94c984-f0e3-4159-8f53-311ff9197c66" providerId="AD" clId="Web-{0ABA8963-E7AE-6874-F824-97B174C86928}" dt="2025-04-17T05:31:07.602" v="1461"/>
          <ac:spMkLst>
            <pc:docMk/>
            <pc:sldMk cId="856666071" sldId="275"/>
            <ac:spMk id="4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31:07.602" v="1461"/>
          <ac:spMkLst>
            <pc:docMk/>
            <pc:sldMk cId="856666071" sldId="275"/>
            <ac:spMk id="21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35:58.546" v="1486" actId="20577"/>
          <ac:spMkLst>
            <pc:docMk/>
            <pc:sldMk cId="856666071" sldId="275"/>
            <ac:spMk id="23" creationId="{00000000-0000-0000-0000-000000000000}"/>
          </ac:spMkLst>
        </pc:spChg>
        <pc:spChg chg="del mod">
          <ac:chgData name="Seith, Campbell MR" userId="S::campbell.seith@defence.gov.au::7b94c984-f0e3-4159-8f53-311ff9197c66" providerId="AD" clId="Web-{0ABA8963-E7AE-6874-F824-97B174C86928}" dt="2025-04-17T05:30:16.741" v="1459"/>
          <ac:spMkLst>
            <pc:docMk/>
            <pc:sldMk cId="856666071" sldId="275"/>
            <ac:spMk id="24" creationId="{00000000-0000-0000-0000-000000000000}"/>
          </ac:spMkLst>
        </pc:spChg>
        <pc:spChg chg="add del">
          <ac:chgData name="Seith, Campbell MR" userId="S::campbell.seith@defence.gov.au::7b94c984-f0e3-4159-8f53-311ff9197c66" providerId="AD" clId="Web-{0ABA8963-E7AE-6874-F824-97B174C86928}" dt="2025-04-17T05:31:07.602" v="1461"/>
          <ac:spMkLst>
            <pc:docMk/>
            <pc:sldMk cId="856666071" sldId="275"/>
            <ac:spMk id="28" creationId="{5E29F1E5-A717-B9D8-25DA-26A95FBEB96E}"/>
          </ac:spMkLst>
        </pc:spChg>
        <pc:spChg chg="add del">
          <ac:chgData name="Seith, Campbell MR" userId="S::campbell.seith@defence.gov.au::7b94c984-f0e3-4159-8f53-311ff9197c66" providerId="AD" clId="Web-{0ABA8963-E7AE-6874-F824-97B174C86928}" dt="2025-04-17T05:31:07.602" v="1461"/>
          <ac:spMkLst>
            <pc:docMk/>
            <pc:sldMk cId="856666071" sldId="275"/>
            <ac:spMk id="30" creationId="{945BDE32-521D-0151-B50E-C82D11E11918}"/>
          </ac:spMkLst>
        </pc:spChg>
        <pc:spChg chg="add del">
          <ac:chgData name="Seith, Campbell MR" userId="S::campbell.seith@defence.gov.au::7b94c984-f0e3-4159-8f53-311ff9197c66" providerId="AD" clId="Web-{0ABA8963-E7AE-6874-F824-97B174C86928}" dt="2025-04-17T05:31:07.602" v="1461"/>
          <ac:spMkLst>
            <pc:docMk/>
            <pc:sldMk cId="856666071" sldId="275"/>
            <ac:spMk id="32" creationId="{A87450B2-3C06-7C84-A57B-4E40FFCEFF09}"/>
          </ac:spMkLst>
        </pc:spChg>
        <pc:spChg chg="add del">
          <ac:chgData name="Seith, Campbell MR" userId="S::campbell.seith@defence.gov.au::7b94c984-f0e3-4159-8f53-311ff9197c66" providerId="AD" clId="Web-{0ABA8963-E7AE-6874-F824-97B174C86928}" dt="2025-04-17T05:31:07.602" v="1461"/>
          <ac:spMkLst>
            <pc:docMk/>
            <pc:sldMk cId="856666071" sldId="275"/>
            <ac:spMk id="34" creationId="{02E649F5-3CD2-9BF8-D83E-FBBA11A63C28}"/>
          </ac:spMkLst>
        </pc:spChg>
        <pc:picChg chg="add mod ord">
          <ac:chgData name="Seith, Campbell MR" userId="S::campbell.seith@defence.gov.au::7b94c984-f0e3-4159-8f53-311ff9197c66" providerId="AD" clId="Web-{0ABA8963-E7AE-6874-F824-97B174C86928}" dt="2025-04-17T05:37:05.485" v="1492"/>
          <ac:picMkLst>
            <pc:docMk/>
            <pc:sldMk cId="856666071" sldId="275"/>
            <ac:picMk id="2" creationId="{D3B5BDB0-74F8-DCAB-014B-197B502D3845}"/>
          </ac:picMkLst>
        </pc:picChg>
      </pc:sldChg>
      <pc:sldChg chg="del">
        <pc:chgData name="Seith, Campbell MR" userId="S::campbell.seith@defence.gov.au::7b94c984-f0e3-4159-8f53-311ff9197c66" providerId="AD" clId="Web-{0ABA8963-E7AE-6874-F824-97B174C86928}" dt="2025-04-17T05:48:14.453" v="1902"/>
        <pc:sldMkLst>
          <pc:docMk/>
          <pc:sldMk cId="2744350947" sldId="276"/>
        </pc:sldMkLst>
      </pc:sldChg>
      <pc:sldChg chg="del">
        <pc:chgData name="Seith, Campbell MR" userId="S::campbell.seith@defence.gov.au::7b94c984-f0e3-4159-8f53-311ff9197c66" providerId="AD" clId="Web-{0ABA8963-E7AE-6874-F824-97B174C86928}" dt="2025-04-17T05:48:11.859" v="1901"/>
        <pc:sldMkLst>
          <pc:docMk/>
          <pc:sldMk cId="2542048907" sldId="277"/>
        </pc:sldMkLst>
      </pc:sldChg>
      <pc:sldChg chg="del">
        <pc:chgData name="Seith, Campbell MR" userId="S::campbell.seith@defence.gov.au::7b94c984-f0e3-4159-8f53-311ff9197c66" providerId="AD" clId="Web-{0ABA8963-E7AE-6874-F824-97B174C86928}" dt="2025-04-17T05:48:09.281" v="1900"/>
        <pc:sldMkLst>
          <pc:docMk/>
          <pc:sldMk cId="2613135744" sldId="278"/>
        </pc:sldMkLst>
      </pc:sldChg>
      <pc:sldChg chg="modSp">
        <pc:chgData name="Seith, Campbell MR" userId="S::campbell.seith@defence.gov.au::7b94c984-f0e3-4159-8f53-311ff9197c66" providerId="AD" clId="Web-{0ABA8963-E7AE-6874-F824-97B174C86928}" dt="2025-04-17T05:52:00.379" v="2155" actId="20577"/>
        <pc:sldMkLst>
          <pc:docMk/>
          <pc:sldMk cId="2504219577" sldId="279"/>
        </pc:sldMkLst>
        <pc:spChg chg="mod">
          <ac:chgData name="Seith, Campbell MR" userId="S::campbell.seith@defence.gov.au::7b94c984-f0e3-4159-8f53-311ff9197c66" providerId="AD" clId="Web-{0ABA8963-E7AE-6874-F824-97B174C86928}" dt="2025-04-17T05:48:33.750" v="1930" actId="20577"/>
          <ac:spMkLst>
            <pc:docMk/>
            <pc:sldMk cId="2504219577" sldId="279"/>
            <ac:spMk id="21" creationId="{00000000-0000-0000-0000-00000000000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52:00.379" v="2155" actId="20577"/>
          <ac:spMkLst>
            <pc:docMk/>
            <pc:sldMk cId="2504219577" sldId="279"/>
            <ac:spMk id="23" creationId="{00000000-0000-0000-0000-000000000000}"/>
          </ac:spMkLst>
        </pc:spChg>
      </pc:sldChg>
      <pc:sldChg chg="modSp add replId">
        <pc:chgData name="Seith, Campbell MR" userId="S::campbell.seith@defence.gov.au::7b94c984-f0e3-4159-8f53-311ff9197c66" providerId="AD" clId="Web-{0ABA8963-E7AE-6874-F824-97B174C86928}" dt="2025-04-17T04:59:35.857" v="756" actId="20577"/>
        <pc:sldMkLst>
          <pc:docMk/>
          <pc:sldMk cId="4257155254" sldId="280"/>
        </pc:sldMkLst>
        <pc:spChg chg="mod">
          <ac:chgData name="Seith, Campbell MR" userId="S::campbell.seith@defence.gov.au::7b94c984-f0e3-4159-8f53-311ff9197c66" providerId="AD" clId="Web-{0ABA8963-E7AE-6874-F824-97B174C86928}" dt="2025-04-17T04:59:35.857" v="756" actId="20577"/>
          <ac:spMkLst>
            <pc:docMk/>
            <pc:sldMk cId="4257155254" sldId="280"/>
            <ac:spMk id="21" creationId="{3AD7DC9B-4351-6D4D-4531-3781F3731546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53:52.459" v="600" actId="20577"/>
          <ac:spMkLst>
            <pc:docMk/>
            <pc:sldMk cId="4257155254" sldId="280"/>
            <ac:spMk id="23" creationId="{E1751500-D4EB-646E-5F6A-87E6E6CD3FC8}"/>
          </ac:spMkLst>
        </pc:spChg>
      </pc:sldChg>
      <pc:sldChg chg="modSp add ord replId">
        <pc:chgData name="Seith, Campbell MR" userId="S::campbell.seith@defence.gov.au::7b94c984-f0e3-4159-8f53-311ff9197c66" providerId="AD" clId="Web-{0ABA8963-E7AE-6874-F824-97B174C86928}" dt="2025-04-17T04:59:58.061" v="782" actId="20577"/>
        <pc:sldMkLst>
          <pc:docMk/>
          <pc:sldMk cId="917538861" sldId="281"/>
        </pc:sldMkLst>
        <pc:spChg chg="mod">
          <ac:chgData name="Seith, Campbell MR" userId="S::campbell.seith@defence.gov.au::7b94c984-f0e3-4159-8f53-311ff9197c66" providerId="AD" clId="Web-{0ABA8963-E7AE-6874-F824-97B174C86928}" dt="2025-04-17T04:59:58.061" v="782" actId="20577"/>
          <ac:spMkLst>
            <pc:docMk/>
            <pc:sldMk cId="917538861" sldId="281"/>
            <ac:spMk id="21" creationId="{97516494-A389-7C6F-E0B5-2E605FFA91CC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54:55.961" v="660" actId="20577"/>
          <ac:spMkLst>
            <pc:docMk/>
            <pc:sldMk cId="917538861" sldId="281"/>
            <ac:spMk id="23" creationId="{A87F0FF4-97C9-B1EB-003D-88C8C0B8C5FD}"/>
          </ac:spMkLst>
        </pc:spChg>
      </pc:sldChg>
      <pc:sldChg chg="modSp add ord replId">
        <pc:chgData name="Seith, Campbell MR" userId="S::campbell.seith@defence.gov.au::7b94c984-f0e3-4159-8f53-311ff9197c66" providerId="AD" clId="Web-{0ABA8963-E7AE-6874-F824-97B174C86928}" dt="2025-04-17T04:59:51.561" v="776" actId="20577"/>
        <pc:sldMkLst>
          <pc:docMk/>
          <pc:sldMk cId="1977685295" sldId="282"/>
        </pc:sldMkLst>
        <pc:spChg chg="mod">
          <ac:chgData name="Seith, Campbell MR" userId="S::campbell.seith@defence.gov.au::7b94c984-f0e3-4159-8f53-311ff9197c66" providerId="AD" clId="Web-{0ABA8963-E7AE-6874-F824-97B174C86928}" dt="2025-04-17T04:54:24.054" v="639" actId="20577"/>
          <ac:spMkLst>
            <pc:docMk/>
            <pc:sldMk cId="1977685295" sldId="282"/>
            <ac:spMk id="8" creationId="{658587FA-5E8C-40D3-DBF0-EE1EE54A9CE9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59:51.561" v="776" actId="20577"/>
          <ac:spMkLst>
            <pc:docMk/>
            <pc:sldMk cId="1977685295" sldId="282"/>
            <ac:spMk id="21" creationId="{3FEA1A25-7305-24F3-8ADC-08008D2552AF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55:13.961" v="662" actId="20577"/>
          <ac:spMkLst>
            <pc:docMk/>
            <pc:sldMk cId="1977685295" sldId="282"/>
            <ac:spMk id="23" creationId="{B4580D7D-5C0A-FDD8-F6CE-22A36CCCBDD8}"/>
          </ac:spMkLst>
        </pc:spChg>
      </pc:sldChg>
      <pc:sldChg chg="modSp add replId">
        <pc:chgData name="Seith, Campbell MR" userId="S::campbell.seith@defence.gov.au::7b94c984-f0e3-4159-8f53-311ff9197c66" providerId="AD" clId="Web-{0ABA8963-E7AE-6874-F824-97B174C86928}" dt="2025-04-17T05:00:36.781" v="787" actId="20577"/>
        <pc:sldMkLst>
          <pc:docMk/>
          <pc:sldMk cId="2648737415" sldId="283"/>
        </pc:sldMkLst>
        <pc:spChg chg="mod">
          <ac:chgData name="Seith, Campbell MR" userId="S::campbell.seith@defence.gov.au::7b94c984-f0e3-4159-8f53-311ff9197c66" providerId="AD" clId="Web-{0ABA8963-E7AE-6874-F824-97B174C86928}" dt="2025-04-17T04:57:26.355" v="746" actId="20577"/>
          <ac:spMkLst>
            <pc:docMk/>
            <pc:sldMk cId="2648737415" sldId="283"/>
            <ac:spMk id="8" creationId="{76BCF3C7-3741-6F43-A591-236B88A4D24A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00:36.781" v="787" actId="20577"/>
          <ac:spMkLst>
            <pc:docMk/>
            <pc:sldMk cId="2648737415" sldId="283"/>
            <ac:spMk id="21" creationId="{16B86028-AD74-0525-56CA-5285F8F78AAC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4:55:51.743" v="664" actId="20577"/>
          <ac:spMkLst>
            <pc:docMk/>
            <pc:sldMk cId="2648737415" sldId="283"/>
            <ac:spMk id="23" creationId="{1FA12E46-C183-C4D5-CCBB-E5B114B22F4A}"/>
          </ac:spMkLst>
        </pc:spChg>
      </pc:sldChg>
      <pc:sldChg chg="addSp delSp modSp add ord replId">
        <pc:chgData name="Seith, Campbell MR" userId="S::campbell.seith@defence.gov.au::7b94c984-f0e3-4159-8f53-311ff9197c66" providerId="AD" clId="Web-{0ABA8963-E7AE-6874-F824-97B174C86928}" dt="2025-04-17T05:07:07.695" v="845" actId="20577"/>
        <pc:sldMkLst>
          <pc:docMk/>
          <pc:sldMk cId="3449058034" sldId="284"/>
        </pc:sldMkLst>
        <pc:spChg chg="add del">
          <ac:chgData name="Seith, Campbell MR" userId="S::campbell.seith@defence.gov.au::7b94c984-f0e3-4159-8f53-311ff9197c66" providerId="AD" clId="Web-{0ABA8963-E7AE-6874-F824-97B174C86928}" dt="2025-04-17T05:05:46.616" v="839"/>
          <ac:spMkLst>
            <pc:docMk/>
            <pc:sldMk cId="3449058034" sldId="284"/>
            <ac:spMk id="3" creationId="{48F13448-570E-64A6-9B19-084E5E381F27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07:07.695" v="845" actId="20577"/>
          <ac:spMkLst>
            <pc:docMk/>
            <pc:sldMk cId="3449058034" sldId="284"/>
            <ac:spMk id="8" creationId="{D2BA5107-CD1B-57C2-3677-8174EED3C0DA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02:15.189" v="811" actId="20577"/>
          <ac:spMkLst>
            <pc:docMk/>
            <pc:sldMk cId="3449058034" sldId="284"/>
            <ac:spMk id="23" creationId="{C05EB0AA-ACBC-2E40-C8A1-12F1F412A5B0}"/>
          </ac:spMkLst>
        </pc:spChg>
      </pc:sldChg>
      <pc:sldChg chg="modSp add ord replId">
        <pc:chgData name="Seith, Campbell MR" userId="S::campbell.seith@defence.gov.au::7b94c984-f0e3-4159-8f53-311ff9197c66" providerId="AD" clId="Web-{0ABA8963-E7AE-6874-F824-97B174C86928}" dt="2025-04-17T05:16:33.942" v="1039" actId="20577"/>
        <pc:sldMkLst>
          <pc:docMk/>
          <pc:sldMk cId="2797948287" sldId="285"/>
        </pc:sldMkLst>
        <pc:spChg chg="mod">
          <ac:chgData name="Seith, Campbell MR" userId="S::campbell.seith@defence.gov.au::7b94c984-f0e3-4159-8f53-311ff9197c66" providerId="AD" clId="Web-{0ABA8963-E7AE-6874-F824-97B174C86928}" dt="2025-04-17T05:16:33.942" v="1039" actId="20577"/>
          <ac:spMkLst>
            <pc:docMk/>
            <pc:sldMk cId="2797948287" sldId="285"/>
            <ac:spMk id="7" creationId="{F4C079BB-5A63-3092-7BC3-BAA337ED8513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04:27.958" v="816" actId="20577"/>
          <ac:spMkLst>
            <pc:docMk/>
            <pc:sldMk cId="2797948287" sldId="285"/>
            <ac:spMk id="21" creationId="{DBF495EA-41FF-B2D2-6BAC-6F7E0E15B723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05:31.975" v="837" actId="20577"/>
          <ac:spMkLst>
            <pc:docMk/>
            <pc:sldMk cId="2797948287" sldId="285"/>
            <ac:spMk id="23" creationId="{2DB7C122-21FD-3A36-AA9E-806DF956AC05}"/>
          </ac:spMkLst>
        </pc:spChg>
      </pc:sldChg>
      <pc:sldChg chg="addSp delSp modSp add replId">
        <pc:chgData name="Seith, Campbell MR" userId="S::campbell.seith@defence.gov.au::7b94c984-f0e3-4159-8f53-311ff9197c66" providerId="AD" clId="Web-{0ABA8963-E7AE-6874-F824-97B174C86928}" dt="2025-04-17T05:47:16.998" v="1899" actId="20577"/>
        <pc:sldMkLst>
          <pc:docMk/>
          <pc:sldMk cId="3724118534" sldId="286"/>
        </pc:sldMkLst>
        <pc:spChg chg="add del mod">
          <ac:chgData name="Seith, Campbell MR" userId="S::campbell.seith@defence.gov.au::7b94c984-f0e3-4159-8f53-311ff9197c66" providerId="AD" clId="Web-{0ABA8963-E7AE-6874-F824-97B174C86928}" dt="2025-04-17T05:34:07.371" v="1473"/>
          <ac:spMkLst>
            <pc:docMk/>
            <pc:sldMk cId="3724118534" sldId="286"/>
            <ac:spMk id="6" creationId="{BC8ECC75-1D5B-23C6-5A66-706BDC515370}"/>
          </ac:spMkLst>
        </pc:spChg>
        <pc:spChg chg="mod">
          <ac:chgData name="Seith, Campbell MR" userId="S::campbell.seith@defence.gov.au::7b94c984-f0e3-4159-8f53-311ff9197c66" providerId="AD" clId="Web-{0ABA8963-E7AE-6874-F824-97B174C86928}" dt="2025-04-17T05:47:16.998" v="1899" actId="20577"/>
          <ac:spMkLst>
            <pc:docMk/>
            <pc:sldMk cId="3724118534" sldId="286"/>
            <ac:spMk id="23" creationId="{669C52AC-BB32-D9E8-B485-0CCE0326A382}"/>
          </ac:spMkLst>
        </pc:spChg>
        <pc:picChg chg="del mod">
          <ac:chgData name="Seith, Campbell MR" userId="S::campbell.seith@defence.gov.au::7b94c984-f0e3-4159-8f53-311ff9197c66" providerId="AD" clId="Web-{0ABA8963-E7AE-6874-F824-97B174C86928}" dt="2025-04-17T05:34:06.715" v="1472"/>
          <ac:picMkLst>
            <pc:docMk/>
            <pc:sldMk cId="3724118534" sldId="286"/>
            <ac:picMk id="2" creationId="{32A3A724-550F-F30C-1998-BA474B23EC6F}"/>
          </ac:picMkLst>
        </pc:picChg>
        <pc:picChg chg="add del mod">
          <ac:chgData name="Seith, Campbell MR" userId="S::campbell.seith@defence.gov.au::7b94c984-f0e3-4159-8f53-311ff9197c66" providerId="AD" clId="Web-{0ABA8963-E7AE-6874-F824-97B174C86928}" dt="2025-04-17T05:33:26.839" v="1469"/>
          <ac:picMkLst>
            <pc:docMk/>
            <pc:sldMk cId="3724118534" sldId="286"/>
            <ac:picMk id="3" creationId="{BB6937BE-3BF0-0A25-F248-D182EAE858BF}"/>
          </ac:picMkLst>
        </pc:picChg>
        <pc:picChg chg="add mod ord">
          <ac:chgData name="Seith, Campbell MR" userId="S::campbell.seith@defence.gov.au::7b94c984-f0e3-4159-8f53-311ff9197c66" providerId="AD" clId="Web-{0ABA8963-E7AE-6874-F824-97B174C86928}" dt="2025-04-17T05:37:38.548" v="1493" actId="14100"/>
          <ac:picMkLst>
            <pc:docMk/>
            <pc:sldMk cId="3724118534" sldId="286"/>
            <ac:picMk id="7" creationId="{8B577AA0-0441-B98A-A71F-BA869D971598}"/>
          </ac:picMkLst>
        </pc:picChg>
      </pc:sldChg>
    </pc:docChg>
  </pc:docChgLst>
  <pc:docChgLst>
    <pc:chgData name="Boyle, Josh MR 2" userId="S::josh.boyle2@defence.gov.au::0c723b92-23be-49c8-bcb6-0bf5ff9aa284" providerId="AD" clId="Web-{202EC95E-06D9-5889-31B0-A100220D1D87}"/>
    <pc:docChg chg="modSld">
      <pc:chgData name="Boyle, Josh MR 2" userId="S::josh.boyle2@defence.gov.au::0c723b92-23be-49c8-bcb6-0bf5ff9aa284" providerId="AD" clId="Web-{202EC95E-06D9-5889-31B0-A100220D1D87}" dt="2025-04-30T01:38:23.920" v="73" actId="20577"/>
      <pc:docMkLst>
        <pc:docMk/>
      </pc:docMkLst>
      <pc:sldChg chg="modSp">
        <pc:chgData name="Boyle, Josh MR 2" userId="S::josh.boyle2@defence.gov.au::0c723b92-23be-49c8-bcb6-0bf5ff9aa284" providerId="AD" clId="Web-{202EC95E-06D9-5889-31B0-A100220D1D87}" dt="2025-04-30T01:08:52.376" v="20" actId="20577"/>
        <pc:sldMkLst>
          <pc:docMk/>
          <pc:sldMk cId="3470091478" sldId="265"/>
        </pc:sldMkLst>
        <pc:spChg chg="mod">
          <ac:chgData name="Boyle, Josh MR 2" userId="S::josh.boyle2@defence.gov.au::0c723b92-23be-49c8-bcb6-0bf5ff9aa284" providerId="AD" clId="Web-{202EC95E-06D9-5889-31B0-A100220D1D87}" dt="2025-04-30T01:06:55.704" v="11" actId="20577"/>
          <ac:spMkLst>
            <pc:docMk/>
            <pc:sldMk cId="3470091478" sldId="265"/>
            <ac:spMk id="23" creationId="{00000000-0000-0000-0000-000000000000}"/>
          </ac:spMkLst>
        </pc:spChg>
        <pc:spChg chg="mod">
          <ac:chgData name="Boyle, Josh MR 2" userId="S::josh.boyle2@defence.gov.au::0c723b92-23be-49c8-bcb6-0bf5ff9aa284" providerId="AD" clId="Web-{202EC95E-06D9-5889-31B0-A100220D1D87}" dt="2025-04-30T01:08:52.376" v="20" actId="20577"/>
          <ac:spMkLst>
            <pc:docMk/>
            <pc:sldMk cId="3470091478" sldId="265"/>
            <ac:spMk id="24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04:32.953" v="0" actId="20577"/>
        <pc:sldMkLst>
          <pc:docMk/>
          <pc:sldMk cId="3041181174" sldId="266"/>
        </pc:sldMkLst>
        <pc:spChg chg="mod">
          <ac:chgData name="Boyle, Josh MR 2" userId="S::josh.boyle2@defence.gov.au::0c723b92-23be-49c8-bcb6-0bf5ff9aa284" providerId="AD" clId="Web-{202EC95E-06D9-5889-31B0-A100220D1D87}" dt="2025-04-30T01:04:32.953" v="0" actId="20577"/>
          <ac:spMkLst>
            <pc:docMk/>
            <pc:sldMk cId="3041181174" sldId="266"/>
            <ac:spMk id="12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05:25" v="10" actId="20577"/>
        <pc:sldMkLst>
          <pc:docMk/>
          <pc:sldMk cId="254698354" sldId="270"/>
        </pc:sldMkLst>
        <pc:spChg chg="mod">
          <ac:chgData name="Boyle, Josh MR 2" userId="S::josh.boyle2@defence.gov.au::0c723b92-23be-49c8-bcb6-0bf5ff9aa284" providerId="AD" clId="Web-{202EC95E-06D9-5889-31B0-A100220D1D87}" dt="2025-04-30T01:04:47.312" v="2" actId="14100"/>
          <ac:spMkLst>
            <pc:docMk/>
            <pc:sldMk cId="254698354" sldId="270"/>
            <ac:spMk id="2" creationId="{00000000-0000-0000-0000-000000000000}"/>
          </ac:spMkLst>
        </pc:spChg>
        <pc:spChg chg="mod">
          <ac:chgData name="Boyle, Josh MR 2" userId="S::josh.boyle2@defence.gov.au::0c723b92-23be-49c8-bcb6-0bf5ff9aa284" providerId="AD" clId="Web-{202EC95E-06D9-5889-31B0-A100220D1D87}" dt="2025-04-30T01:05:25" v="10" actId="20577"/>
          <ac:spMkLst>
            <pc:docMk/>
            <pc:sldMk cId="254698354" sldId="270"/>
            <ac:spMk id="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09:30.501" v="24" actId="20577"/>
        <pc:sldMkLst>
          <pc:docMk/>
          <pc:sldMk cId="2513936866" sldId="272"/>
        </pc:sldMkLst>
        <pc:spChg chg="mod">
          <ac:chgData name="Boyle, Josh MR 2" userId="S::josh.boyle2@defence.gov.au::0c723b92-23be-49c8-bcb6-0bf5ff9aa284" providerId="AD" clId="Web-{202EC95E-06D9-5889-31B0-A100220D1D87}" dt="2025-04-30T01:09:30.501" v="24" actId="20577"/>
          <ac:spMkLst>
            <pc:docMk/>
            <pc:sldMk cId="2513936866" sldId="272"/>
            <ac:spMk id="21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13:13.300" v="37" actId="20577"/>
        <pc:sldMkLst>
          <pc:docMk/>
          <pc:sldMk cId="3809384499" sldId="273"/>
        </pc:sldMkLst>
        <pc:spChg chg="mod">
          <ac:chgData name="Boyle, Josh MR 2" userId="S::josh.boyle2@defence.gov.au::0c723b92-23be-49c8-bcb6-0bf5ff9aa284" providerId="AD" clId="Web-{202EC95E-06D9-5889-31B0-A100220D1D87}" dt="2025-04-30T01:13:13.300" v="37" actId="20577"/>
          <ac:spMkLst>
            <pc:docMk/>
            <pc:sldMk cId="3809384499" sldId="273"/>
            <ac:spMk id="8" creationId="{00000000-0000-0000-0000-000000000000}"/>
          </ac:spMkLst>
        </pc:spChg>
        <pc:spChg chg="mod">
          <ac:chgData name="Boyle, Josh MR 2" userId="S::josh.boyle2@defence.gov.au::0c723b92-23be-49c8-bcb6-0bf5ff9aa284" providerId="AD" clId="Web-{202EC95E-06D9-5889-31B0-A100220D1D87}" dt="2025-04-30T01:09:33.970" v="25" actId="20577"/>
          <ac:spMkLst>
            <pc:docMk/>
            <pc:sldMk cId="3809384499" sldId="273"/>
            <ac:spMk id="21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22:35.694" v="55" actId="20577"/>
        <pc:sldMkLst>
          <pc:docMk/>
          <pc:sldMk cId="3232769349" sldId="274"/>
        </pc:sldMkLst>
        <pc:spChg chg="mod">
          <ac:chgData name="Boyle, Josh MR 2" userId="S::josh.boyle2@defence.gov.au::0c723b92-23be-49c8-bcb6-0bf5ff9aa284" providerId="AD" clId="Web-{202EC95E-06D9-5889-31B0-A100220D1D87}" dt="2025-04-30T01:09:57.720" v="30" actId="20577"/>
          <ac:spMkLst>
            <pc:docMk/>
            <pc:sldMk cId="3232769349" sldId="274"/>
            <ac:spMk id="21" creationId="{00000000-0000-0000-0000-000000000000}"/>
          </ac:spMkLst>
        </pc:spChg>
        <pc:spChg chg="mod">
          <ac:chgData name="Boyle, Josh MR 2" userId="S::josh.boyle2@defence.gov.au::0c723b92-23be-49c8-bcb6-0bf5ff9aa284" providerId="AD" clId="Web-{202EC95E-06D9-5889-31B0-A100220D1D87}" dt="2025-04-30T01:22:35.694" v="55" actId="20577"/>
          <ac:spMkLst>
            <pc:docMk/>
            <pc:sldMk cId="3232769349" sldId="274"/>
            <ac:spMk id="2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38:23.920" v="73" actId="20577"/>
        <pc:sldMkLst>
          <pc:docMk/>
          <pc:sldMk cId="2504219577" sldId="279"/>
        </pc:sldMkLst>
        <pc:spChg chg="mod">
          <ac:chgData name="Boyle, Josh MR 2" userId="S::josh.boyle2@defence.gov.au::0c723b92-23be-49c8-bcb6-0bf5ff9aa284" providerId="AD" clId="Web-{202EC95E-06D9-5889-31B0-A100220D1D87}" dt="2025-04-30T01:38:23.920" v="73" actId="20577"/>
          <ac:spMkLst>
            <pc:docMk/>
            <pc:sldMk cId="2504219577" sldId="279"/>
            <ac:spMk id="23" creationId="{00000000-0000-0000-0000-000000000000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09:36.236" v="26" actId="20577"/>
        <pc:sldMkLst>
          <pc:docMk/>
          <pc:sldMk cId="4257155254" sldId="280"/>
        </pc:sldMkLst>
        <pc:spChg chg="mod">
          <ac:chgData name="Boyle, Josh MR 2" userId="S::josh.boyle2@defence.gov.au::0c723b92-23be-49c8-bcb6-0bf5ff9aa284" providerId="AD" clId="Web-{202EC95E-06D9-5889-31B0-A100220D1D87}" dt="2025-04-30T01:09:36.236" v="26" actId="20577"/>
          <ac:spMkLst>
            <pc:docMk/>
            <pc:sldMk cId="4257155254" sldId="280"/>
            <ac:spMk id="21" creationId="{3AD7DC9B-4351-6D4D-4531-3781F3731546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09:44.673" v="28" actId="20577"/>
        <pc:sldMkLst>
          <pc:docMk/>
          <pc:sldMk cId="917538861" sldId="281"/>
        </pc:sldMkLst>
        <pc:spChg chg="mod">
          <ac:chgData name="Boyle, Josh MR 2" userId="S::josh.boyle2@defence.gov.au::0c723b92-23be-49c8-bcb6-0bf5ff9aa284" providerId="AD" clId="Web-{202EC95E-06D9-5889-31B0-A100220D1D87}" dt="2025-04-30T01:09:44.673" v="28" actId="20577"/>
          <ac:spMkLst>
            <pc:docMk/>
            <pc:sldMk cId="917538861" sldId="281"/>
            <ac:spMk id="21" creationId="{97516494-A389-7C6F-E0B5-2E605FFA91CC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14:16.363" v="38" actId="20577"/>
        <pc:sldMkLst>
          <pc:docMk/>
          <pc:sldMk cId="1977685295" sldId="282"/>
        </pc:sldMkLst>
        <pc:spChg chg="mod">
          <ac:chgData name="Boyle, Josh MR 2" userId="S::josh.boyle2@defence.gov.au::0c723b92-23be-49c8-bcb6-0bf5ff9aa284" providerId="AD" clId="Web-{202EC95E-06D9-5889-31B0-A100220D1D87}" dt="2025-04-30T01:14:16.363" v="38" actId="20577"/>
          <ac:spMkLst>
            <pc:docMk/>
            <pc:sldMk cId="1977685295" sldId="282"/>
            <ac:spMk id="8" creationId="{658587FA-5E8C-40D3-DBF0-EE1EE54A9CE9}"/>
          </ac:spMkLst>
        </pc:spChg>
        <pc:spChg chg="mod">
          <ac:chgData name="Boyle, Josh MR 2" userId="S::josh.boyle2@defence.gov.au::0c723b92-23be-49c8-bcb6-0bf5ff9aa284" providerId="AD" clId="Web-{202EC95E-06D9-5889-31B0-A100220D1D87}" dt="2025-04-30T01:09:40.955" v="27" actId="20577"/>
          <ac:spMkLst>
            <pc:docMk/>
            <pc:sldMk cId="1977685295" sldId="282"/>
            <ac:spMk id="21" creationId="{3FEA1A25-7305-24F3-8ADC-08008D2552AF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15:07.269" v="42" actId="20577"/>
        <pc:sldMkLst>
          <pc:docMk/>
          <pc:sldMk cId="2648737415" sldId="283"/>
        </pc:sldMkLst>
        <pc:spChg chg="mod">
          <ac:chgData name="Boyle, Josh MR 2" userId="S::josh.boyle2@defence.gov.au::0c723b92-23be-49c8-bcb6-0bf5ff9aa284" providerId="AD" clId="Web-{202EC95E-06D9-5889-31B0-A100220D1D87}" dt="2025-04-30T01:15:07.269" v="42" actId="20577"/>
          <ac:spMkLst>
            <pc:docMk/>
            <pc:sldMk cId="2648737415" sldId="283"/>
            <ac:spMk id="8" creationId="{76BCF3C7-3741-6F43-A591-236B88A4D24A}"/>
          </ac:spMkLst>
        </pc:spChg>
        <pc:spChg chg="mod">
          <ac:chgData name="Boyle, Josh MR 2" userId="S::josh.boyle2@defence.gov.au::0c723b92-23be-49c8-bcb6-0bf5ff9aa284" providerId="AD" clId="Web-{202EC95E-06D9-5889-31B0-A100220D1D87}" dt="2025-04-30T01:09:48.783" v="29" actId="20577"/>
          <ac:spMkLst>
            <pc:docMk/>
            <pc:sldMk cId="2648737415" sldId="283"/>
            <ac:spMk id="21" creationId="{16B86028-AD74-0525-56CA-5285F8F78AAC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18:10.021" v="45" actId="20577"/>
        <pc:sldMkLst>
          <pc:docMk/>
          <pc:sldMk cId="2797948287" sldId="285"/>
        </pc:sldMkLst>
        <pc:spChg chg="mod">
          <ac:chgData name="Boyle, Josh MR 2" userId="S::josh.boyle2@defence.gov.au::0c723b92-23be-49c8-bcb6-0bf5ff9aa284" providerId="AD" clId="Web-{202EC95E-06D9-5889-31B0-A100220D1D87}" dt="2025-04-30T01:18:10.021" v="45" actId="20577"/>
          <ac:spMkLst>
            <pc:docMk/>
            <pc:sldMk cId="2797948287" sldId="285"/>
            <ac:spMk id="7" creationId="{F4C079BB-5A63-3092-7BC3-BAA337ED8513}"/>
          </ac:spMkLst>
        </pc:spChg>
      </pc:sldChg>
      <pc:sldChg chg="modSp">
        <pc:chgData name="Boyle, Josh MR 2" userId="S::josh.boyle2@defence.gov.au::0c723b92-23be-49c8-bcb6-0bf5ff9aa284" providerId="AD" clId="Web-{202EC95E-06D9-5889-31B0-A100220D1D87}" dt="2025-04-30T01:26:36.180" v="69" actId="20577"/>
        <pc:sldMkLst>
          <pc:docMk/>
          <pc:sldMk cId="3724118534" sldId="286"/>
        </pc:sldMkLst>
        <pc:spChg chg="mod">
          <ac:chgData name="Boyle, Josh MR 2" userId="S::josh.boyle2@defence.gov.au::0c723b92-23be-49c8-bcb6-0bf5ff9aa284" providerId="AD" clId="Web-{202EC95E-06D9-5889-31B0-A100220D1D87}" dt="2025-04-30T01:26:36.180" v="69" actId="20577"/>
          <ac:spMkLst>
            <pc:docMk/>
            <pc:sldMk cId="3724118534" sldId="286"/>
            <ac:spMk id="23" creationId="{669C52AC-BB32-D9E8-B485-0CCE0326A38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D487A0-7D9C-4455-B7DF-8D29F57DFF77}" type="datetime1">
              <a:rPr lang="en-AU" smtClean="0"/>
              <a:t>19/06/2025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569DE-29C3-4083-B27B-7457DA469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728952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17660-0E2B-411B-A97F-6BF722E4C5F9}" type="datetime1">
              <a:rPr lang="en-AU" smtClean="0"/>
              <a:t>19/06/2025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B3730-EC5E-1F4B-B3A5-64A37EF4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77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1" y="0"/>
            <a:ext cx="514349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82709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D77B0-B1D1-43C8-8974-33F01A21EC32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5665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383" y="-6824"/>
            <a:ext cx="5148617" cy="6864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689CF6-FAB0-B85D-13A6-3894EB00D2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7" y="365258"/>
            <a:ext cx="4868627" cy="1582441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90250" y="4168239"/>
            <a:ext cx="6786733" cy="734124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251" y="2689305"/>
            <a:ext cx="678673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683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3" y="0"/>
            <a:ext cx="12181749" cy="68562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377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2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4" y="0"/>
            <a:ext cx="12181748" cy="68562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5FF53B-89DA-5C61-8400-F455FBE994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76" y="2664835"/>
            <a:ext cx="7765748" cy="1528330"/>
          </a:xfrm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987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739"/>
            <a:ext cx="12193200" cy="108648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7840690C-5866-438B-9AD6-A5817D622AFE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7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78386" cy="6858000"/>
          </a:xfrm>
          <a:prstGeom prst="rect">
            <a:avLst/>
          </a:prstGeom>
        </p:spPr>
      </p:pic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1587843" y="2305050"/>
            <a:ext cx="10002795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17" name="Title 3"/>
          <p:cNvSpPr>
            <a:spLocks noGrp="1"/>
          </p:cNvSpPr>
          <p:nvPr>
            <p:ph type="title"/>
          </p:nvPr>
        </p:nvSpPr>
        <p:spPr>
          <a:xfrm>
            <a:off x="1587843" y="1264329"/>
            <a:ext cx="10002795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2EBA9B4-4585-4337-B797-7AE573D1CC7C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1587843" y="6404576"/>
            <a:ext cx="1022306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282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nner at top -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3"/>
            <a:ext cx="12193200" cy="1086480"/>
          </a:xfrm>
          <a:prstGeom prst="rect">
            <a:avLst/>
          </a:prstGeom>
        </p:spPr>
      </p:pic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45E206D-AFCE-4821-800F-8E47CBDE96A4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3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">
    <p:bg>
      <p:bgPr>
        <a:solidFill>
          <a:srgbClr val="ECF6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5F10CE7-5249-494F-98C5-B7958C8CCFBD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940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7312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7"/>
          </p:nvPr>
        </p:nvSpPr>
        <p:spPr>
          <a:xfrm>
            <a:off x="590251" y="2305050"/>
            <a:ext cx="11000387" cy="38306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941938" y="6404575"/>
            <a:ext cx="6308124" cy="36512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2936382" y="72616"/>
            <a:ext cx="6308124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1200" b="1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CLASSIFICATION</a:t>
            </a:r>
            <a:endParaRPr lang="en-AU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8ADA8696-60C5-4851-AC1E-4531DB419813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AU" dirty="0"/>
              <a:t>cyber.gov.au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47977" y="-151050"/>
            <a:ext cx="2147926" cy="12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47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34FAE-9AE8-53A2-37C0-741D7B834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251" y="365125"/>
            <a:ext cx="110003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Heading 1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A055835-5A29-44DC-0FFD-8A32EBF03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18588" y="6404576"/>
            <a:ext cx="988771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3B418814-5937-4A1A-99B1-4D93710C2B08}" type="datetime1">
              <a:rPr lang="en-AU" smtClean="0"/>
              <a:t>19/06/2025</a:t>
            </a:fld>
            <a:endParaRPr lang="en-US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21EB113-AC25-B518-3322-01E8FE6E7D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72132" y="6404576"/>
            <a:ext cx="618506" cy="365125"/>
          </a:xfrm>
          <a:prstGeom prst="rect">
            <a:avLst/>
          </a:prstGeom>
        </p:spPr>
        <p:txBody>
          <a:bodyPr anchor="ctr"/>
          <a:lstStyle>
            <a:lvl1pPr algn="r">
              <a:defRPr sz="1100">
                <a:latin typeface="+mn-lt"/>
              </a:defRPr>
            </a:lvl1pPr>
          </a:lstStyle>
          <a:p>
            <a:fld id="{A179F83B-11CA-B84E-BC24-F49F8EBD43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590251" y="6404576"/>
            <a:ext cx="10223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rEavesXLModOT-Reg" panose="020B0603060502020204" pitchFamily="34" charset="0"/>
              </a:defRPr>
            </a:lvl1pPr>
          </a:lstStyle>
          <a:p>
            <a:r>
              <a:rPr lang="en-AU" dirty="0">
                <a:latin typeface="MrEavesXLModOT-Bold" panose="020B0803060502020204" pitchFamily="34" charset="0"/>
              </a:rPr>
              <a:t>cyber</a:t>
            </a:r>
            <a:r>
              <a:rPr lang="en-AU" dirty="0"/>
              <a:t>.gov.au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90251" y="1825625"/>
            <a:ext cx="110003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472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7" r:id="rId4"/>
    <p:sldLayoutId id="2147483650" r:id="rId5"/>
    <p:sldLayoutId id="2147483662" r:id="rId6"/>
    <p:sldLayoutId id="2147483652" r:id="rId7"/>
    <p:sldLayoutId id="2147483663" r:id="rId8"/>
    <p:sldLayoutId id="2147483665" r:id="rId9"/>
    <p:sldLayoutId id="2147483664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1200"/>
        </a:spcAft>
        <a:buFontTx/>
        <a:buNone/>
        <a:defRPr lang="en-US" sz="2000" b="0" kern="1200" baseline="0" dirty="0" smtClean="0">
          <a:solidFill>
            <a:srgbClr val="000000"/>
          </a:solidFill>
          <a:effectLst/>
          <a:latin typeface="+mj-lt"/>
          <a:ea typeface="+mn-ea"/>
          <a:cs typeface="Calibri" panose="020F0502020204030204" pitchFamily="34" charset="0"/>
        </a:defRPr>
      </a:lvl1pPr>
      <a:lvl2pPr marL="360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2pPr>
      <a:lvl3pPr marL="576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effectLst/>
          <a:latin typeface="+mn-lt"/>
          <a:ea typeface="+mn-ea"/>
          <a:cs typeface="Calibri" panose="020F0502020204030204" pitchFamily="34" charset="0"/>
        </a:defRPr>
      </a:lvl3pPr>
      <a:lvl4pPr marL="792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lang="en-US" sz="18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1008000" indent="-2160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6"/>
        </a:buClr>
        <a:buFont typeface="Arial" panose="020B0604020202020204" pitchFamily="34" charset="0"/>
        <a:buChar char="•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590250" y="5096786"/>
            <a:ext cx="6786733" cy="84681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Identifying and reporting a suspected phishing email</a:t>
            </a:r>
            <a:endParaRPr lang="en-AU" dirty="0">
              <a:ea typeface="Calibri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90251" y="4039263"/>
            <a:ext cx="6786733" cy="1371600"/>
          </a:xfrm>
        </p:spPr>
        <p:txBody>
          <a:bodyPr/>
          <a:lstStyle/>
          <a:p>
            <a:r>
              <a:rPr lang="en-AU" dirty="0" smtClean="0"/>
              <a:t>Cyber security </a:t>
            </a:r>
            <a:r>
              <a:rPr lang="en-AU" dirty="0"/>
              <a:t>micro-exercise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AU" dirty="0">
                <a:latin typeface="+mn-lt"/>
              </a:rPr>
              <a:t>cyber.gov.au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47D02D-4F53-7031-01DA-53E4C4362F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160" y="1717163"/>
            <a:ext cx="2725442" cy="27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181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51AE95-54C4-7845-A092-0F9D4FAA9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41ED2D5A-4C15-68D2-C139-87EF3AFC9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Scope: </a:t>
            </a:r>
            <a:r>
              <a:rPr lang="en-AU" b="0" dirty="0"/>
              <a:t>Question 1 of 1</a:t>
            </a:r>
            <a:endParaRPr lang="en-AU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C05EB0AA-ACBC-2E40-C8A1-12F1F412A5B0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Discuss the following questions as a group and reveal the answer when you are ready.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What is the average cost of </a:t>
            </a:r>
            <a:r>
              <a:rPr lang="en-AU" b="1" dirty="0" smtClean="0">
                <a:cs typeface="Calibri"/>
              </a:rPr>
              <a:t>cyber crime </a:t>
            </a:r>
            <a:r>
              <a:rPr lang="en-AU" b="1" dirty="0">
                <a:cs typeface="Calibri"/>
              </a:rPr>
              <a:t>incident to a small business?</a:t>
            </a:r>
            <a:endParaRPr lang="en-AU" b="1" dirty="0">
              <a:ea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431B78-5CDB-ED46-D074-ECBD5011B36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23">
            <a:extLst>
              <a:ext uri="{FF2B5EF4-FFF2-40B4-BE49-F238E27FC236}">
                <a16:creationId xmlns:a16="http://schemas.microsoft.com/office/drawing/2014/main" id="{D2BA5107-CD1B-57C2-3677-8174EED3C0D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/>
              <a:t>Answer</a:t>
            </a:r>
          </a:p>
          <a:p>
            <a:pPr marL="457200" indent="-457200">
              <a:buFont typeface="Arial"/>
              <a:buChar char="•"/>
            </a:pPr>
            <a:r>
              <a:rPr lang="en-AU">
                <a:ea typeface="Calibri"/>
                <a:cs typeface="Calibri"/>
              </a:rPr>
              <a:t>$1,357</a:t>
            </a:r>
            <a:endParaRPr lang="en-AU">
              <a:solidFill>
                <a:srgbClr val="072E57"/>
              </a:solidFill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AU">
                <a:ea typeface="Calibri"/>
                <a:cs typeface="Calibri"/>
              </a:rPr>
              <a:t>$39,555</a:t>
            </a:r>
            <a:endParaRPr lang="en-AU">
              <a:solidFill>
                <a:srgbClr val="072E57"/>
              </a:solidFill>
              <a:ea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AU">
                <a:ea typeface="Calibri"/>
                <a:cs typeface="Calibri"/>
              </a:rPr>
              <a:t>$500</a:t>
            </a:r>
            <a:endParaRPr lang="en-AU">
              <a:solidFill>
                <a:srgbClr val="072E57"/>
              </a:solidFill>
              <a:ea typeface="Calibri"/>
              <a:cs typeface="Calibri"/>
            </a:endParaRPr>
          </a:p>
          <a:p>
            <a:pPr marL="457200" indent="-457200">
              <a:buFont typeface="Arial"/>
              <a:buChar char="•"/>
            </a:pPr>
            <a:r>
              <a:rPr lang="en-AU">
                <a:ea typeface="Calibri"/>
                <a:cs typeface="Calibri"/>
              </a:rPr>
              <a:t>$88,407</a:t>
            </a:r>
            <a:endParaRPr lang="en-AU">
              <a:ea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49058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0B3E6-468D-70DB-9469-D78B2953D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DBF495EA-41FF-B2D2-6BAC-6F7E0E15B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Scope: </a:t>
            </a:r>
            <a:r>
              <a:rPr lang="en-AU" b="0" dirty="0"/>
              <a:t>Question 1 of 1</a:t>
            </a:r>
            <a:endParaRPr lang="en-AU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2DB7C122-21FD-3A36-AA9E-806DF956AC05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Discuss the following questions as a group and reveal the answer when you are ready.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What is the average cost of </a:t>
            </a:r>
            <a:r>
              <a:rPr lang="en-AU" b="1" dirty="0" smtClean="0">
                <a:cs typeface="Calibri"/>
              </a:rPr>
              <a:t>cyber crime </a:t>
            </a:r>
            <a:r>
              <a:rPr lang="en-AU" b="1" dirty="0">
                <a:cs typeface="Calibri"/>
              </a:rPr>
              <a:t>incident to a small business?</a:t>
            </a:r>
            <a:endParaRPr lang="en-AU" b="1" dirty="0">
              <a:ea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6A0DEE-D3A6-0020-4FC7-1EF52028B31D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23">
            <a:extLst>
              <a:ext uri="{FF2B5EF4-FFF2-40B4-BE49-F238E27FC236}">
                <a16:creationId xmlns:a16="http://schemas.microsoft.com/office/drawing/2014/main" id="{F4C079BB-5A63-3092-7BC3-BAA337ED8513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>
                <a:cs typeface="Calibri"/>
              </a:rPr>
              <a:t>Answer</a:t>
            </a:r>
          </a:p>
          <a:p>
            <a:r>
              <a:rPr lang="en-AU" dirty="0">
                <a:ea typeface="Calibri" panose="020F0502020204030204"/>
                <a:cs typeface="Calibri"/>
              </a:rPr>
              <a:t>The average cost of a </a:t>
            </a:r>
            <a:r>
              <a:rPr lang="en-AU" dirty="0" smtClean="0">
                <a:ea typeface="Calibri" panose="020F0502020204030204"/>
                <a:cs typeface="Calibri"/>
              </a:rPr>
              <a:t>cyber crime </a:t>
            </a:r>
            <a:r>
              <a:rPr lang="en-AU" dirty="0">
                <a:ea typeface="Calibri" panose="020F0502020204030204"/>
                <a:cs typeface="Calibri"/>
              </a:rPr>
              <a:t>incident to a small business is $39,555. </a:t>
            </a:r>
          </a:p>
          <a:p>
            <a:r>
              <a:rPr lang="en-AU" dirty="0">
                <a:ea typeface="Calibri" panose="020F0502020204030204"/>
                <a:cs typeface="Calibri"/>
              </a:rPr>
              <a:t>Phishing is a common way </a:t>
            </a:r>
            <a:r>
              <a:rPr lang="en-AU" dirty="0" smtClean="0">
                <a:ea typeface="Calibri" panose="020F0502020204030204"/>
                <a:cs typeface="Calibri"/>
              </a:rPr>
              <a:t>cyber criminals </a:t>
            </a:r>
            <a:r>
              <a:rPr lang="en-AU" dirty="0">
                <a:ea typeface="Calibri" panose="020F0502020204030204"/>
                <a:cs typeface="Calibri"/>
              </a:rPr>
              <a:t>target small business and can also cause lost revenue due to downtime of IT systems.</a:t>
            </a:r>
            <a:endParaRPr lang="en-AU" dirty="0">
              <a:ea typeface="Calibri" panose="020F0502020204030204"/>
            </a:endParaRPr>
          </a:p>
          <a:p>
            <a:r>
              <a:rPr lang="en-AU" dirty="0">
                <a:solidFill>
                  <a:schemeClr val="bg1">
                    <a:lumMod val="49000"/>
                  </a:schemeClr>
                </a:solidFill>
                <a:ea typeface="Calibri" panose="020F0502020204030204"/>
                <a:cs typeface="Calibri"/>
              </a:rPr>
              <a:t>Source: ACSC Cyber Threat Report 2022</a:t>
            </a:r>
            <a:endParaRPr lang="en-AU" dirty="0">
              <a:solidFill>
                <a:schemeClr val="bg1">
                  <a:lumMod val="49000"/>
                </a:schemeClr>
              </a:solidFill>
            </a:endParaRPr>
          </a:p>
          <a:p>
            <a:pPr marL="457200" indent="-457200">
              <a:buFont typeface="Arial"/>
              <a:buChar char="•"/>
            </a:pPr>
            <a:endParaRPr lang="en-AU" dirty="0">
              <a:ea typeface="Calibri" panose="020F0502020204030204"/>
            </a:endParaRPr>
          </a:p>
          <a:p>
            <a:pPr marL="457200" indent="-457200">
              <a:buFont typeface="Arial"/>
              <a:buChar char="•"/>
            </a:pPr>
            <a:endParaRPr lang="en-AU" dirty="0">
              <a:ea typeface="Calibri" panose="020F0502020204030204"/>
            </a:endParaRPr>
          </a:p>
          <a:p>
            <a:pPr marL="457200" indent="-457200">
              <a:buFont typeface="Arial"/>
              <a:buChar char="•"/>
            </a:pPr>
            <a:endParaRPr lang="en-AU" dirty="0">
              <a:ea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97948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Case study: </a:t>
            </a:r>
            <a:r>
              <a:rPr lang="en-AU" b="0" dirty="0"/>
              <a:t>COVID-19 malicious cyber activity</a:t>
            </a:r>
            <a:endParaRPr lang="en-AU" b="0" dirty="0">
              <a:ea typeface="Calibri"/>
              <a:cs typeface="Calibri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11000388" cy="3830638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AU" dirty="0">
                <a:ea typeface="Calibri"/>
                <a:cs typeface="Calibri"/>
              </a:rPr>
              <a:t>As an example, the COVID-19 pandemic increased the size and scope of phishing campaigns that targeted Australians, often under the guise of posing as Australian Government entities offering subsidy benefits to individuals and small businesses.</a:t>
            </a:r>
            <a:endParaRPr lang="en-AU" dirty="0">
              <a:ea typeface="Calibri"/>
            </a:endParaRPr>
          </a:p>
          <a:p>
            <a:r>
              <a:rPr lang="en-AU" dirty="0">
                <a:ea typeface="Calibri"/>
                <a:cs typeface="Calibri"/>
              </a:rPr>
              <a:t>The phishing attacks attempted to get targets to offer their PII (personally identifiable information) to access a benefit payment. Individuals or businesses who provide their information are then often at significant risk of identity theft.</a:t>
            </a:r>
            <a:endParaRPr lang="en-AU" dirty="0">
              <a:cs typeface="Calibri"/>
            </a:endParaRPr>
          </a:p>
          <a:p>
            <a:r>
              <a:rPr lang="en-AU" dirty="0">
                <a:ea typeface="Calibri"/>
                <a:cs typeface="Calibri"/>
              </a:rPr>
              <a:t>With this information, criminals could open bank accounts, take out loans in your name, or perform various business email compromise activities.</a:t>
            </a:r>
          </a:p>
          <a:p>
            <a:r>
              <a:rPr lang="en-AU" dirty="0">
                <a:ea typeface="Calibri"/>
                <a:cs typeface="Calibri"/>
              </a:rPr>
              <a:t>The malicious activity also included the spoofing of a senior government staff member's email. The targeted phishing email contained an attachment with embedded malware that was designed to steal sensitive information such as banking usernames and passwords.</a:t>
            </a:r>
          </a:p>
          <a:p>
            <a:r>
              <a:rPr lang="en-AU" dirty="0">
                <a:solidFill>
                  <a:schemeClr val="bg1">
                    <a:lumMod val="49000"/>
                  </a:schemeClr>
                </a:solidFill>
                <a:ea typeface="Calibri"/>
                <a:cs typeface="Calibri"/>
              </a:rPr>
              <a:t>Source: ACSC – Threat Update: COVID-19 malicious cyber activity 20 April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769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Identify: </a:t>
            </a:r>
            <a:r>
              <a:rPr lang="en-AU" b="0" dirty="0"/>
              <a:t>Suspected phishing email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>
          <a:xfrm>
            <a:off x="590249" y="2305050"/>
            <a:ext cx="5138665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>
                <a:ea typeface="Calibri"/>
                <a:cs typeface="Calibri"/>
              </a:rPr>
              <a:t>Can you </a:t>
            </a:r>
            <a:r>
              <a:rPr lang="en-AU" b="1">
                <a:ea typeface="Calibri"/>
                <a:cs typeface="Calibri"/>
              </a:rPr>
              <a:t>identify</a:t>
            </a:r>
            <a:r>
              <a:rPr lang="en-AU" b="1" dirty="0">
                <a:ea typeface="Calibri"/>
                <a:cs typeface="Calibri"/>
              </a:rPr>
              <a:t> the suspicious elements of this email?</a:t>
            </a:r>
          </a:p>
          <a:p>
            <a:endParaRPr lang="en-AU">
              <a:ea typeface="Calibri"/>
            </a:endParaRPr>
          </a:p>
          <a:p>
            <a:endParaRPr lang="en-AU" dirty="0"/>
          </a:p>
        </p:txBody>
      </p:sp>
      <p:pic>
        <p:nvPicPr>
          <p:cNvPr id="2" name="Content Placeholder 1" descr="Screenshot of an email that appears to be from MasterDebit">
            <a:extLst>
              <a:ext uri="{FF2B5EF4-FFF2-40B4-BE49-F238E27FC236}">
                <a16:creationId xmlns:a16="http://schemas.microsoft.com/office/drawing/2014/main" id="{D3B5BDB0-74F8-DCAB-014B-197B502D3845}"/>
              </a:ext>
            </a:extLst>
          </p:cNvPr>
          <p:cNvPicPr>
            <a:picLocks noGrp="1" noChangeAspect="1"/>
          </p:cNvPicPr>
          <p:nvPr>
            <p:ph sz="quarter" idx="19"/>
          </p:nvPr>
        </p:nvPicPr>
        <p:blipFill>
          <a:blip r:embed="rId2"/>
          <a:stretch>
            <a:fillRect/>
          </a:stretch>
        </p:blipFill>
        <p:spPr>
          <a:xfrm>
            <a:off x="7645707" y="1264329"/>
            <a:ext cx="4401270" cy="514024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66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08308-7414-59B6-20A6-5F7F889EC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47CD02D8-FD22-E1F1-9EEA-E62A9633E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Identify: </a:t>
            </a:r>
            <a:r>
              <a:rPr lang="en-AU" b="0"/>
              <a:t>Suspected phishing email</a:t>
            </a:r>
            <a:endParaRPr lang="en-AU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669C52AC-BB32-D9E8-B485-0CCE0326A38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590249" y="2305050"/>
            <a:ext cx="5835951" cy="3830638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en-AU" sz="4200" b="1" dirty="0">
                <a:ea typeface="Calibri"/>
                <a:cs typeface="Calibri"/>
              </a:rPr>
              <a:t>Key things to look out for when you receive an unusual email:</a:t>
            </a:r>
          </a:p>
          <a:p>
            <a:pPr marL="342900" indent="-342900">
              <a:buFont typeface="Arial"/>
              <a:buChar char="•"/>
            </a:pPr>
            <a:r>
              <a:rPr lang="en-AU" sz="2600" b="1">
                <a:ea typeface="Calibri"/>
                <a:cs typeface="Calibri"/>
              </a:rPr>
              <a:t>Dangerous file extensions in attachments</a:t>
            </a:r>
            <a:r>
              <a:rPr lang="en-AU" sz="2600">
                <a:ea typeface="Calibri"/>
                <a:cs typeface="Calibri"/>
              </a:rPr>
              <a:t> -</a:t>
            </a:r>
            <a:r>
              <a:rPr lang="en-AU" sz="2600" b="1" dirty="0">
                <a:ea typeface="Calibri"/>
                <a:cs typeface="Calibri"/>
              </a:rPr>
              <a:t> </a:t>
            </a:r>
            <a:r>
              <a:rPr lang="en-AU" sz="2600" dirty="0">
                <a:ea typeface="Calibri"/>
                <a:cs typeface="Calibri"/>
              </a:rPr>
              <a:t>These can be concealed within ZIP files</a:t>
            </a:r>
            <a:endParaRPr lang="en-AU" sz="2600" dirty="0">
              <a:ea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AU" sz="2600" b="1">
                <a:ea typeface="Calibri"/>
                <a:cs typeface="Calibri"/>
              </a:rPr>
              <a:t>Suspicious email domains -</a:t>
            </a:r>
            <a:r>
              <a:rPr lang="en-AU" sz="2600" dirty="0">
                <a:ea typeface="Calibri"/>
                <a:cs typeface="Calibri"/>
              </a:rPr>
              <a:t> From public domains, nonsensical, misspelled or concealed</a:t>
            </a:r>
            <a:endParaRPr lang="en-AU" sz="2600" dirty="0">
              <a:ea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AU" sz="2600" b="1">
                <a:ea typeface="Calibri" panose="020F0502020204030204"/>
                <a:cs typeface="Calibri"/>
              </a:rPr>
              <a:t>Poor spelling and grammar -</a:t>
            </a:r>
            <a:r>
              <a:rPr lang="en-AU" sz="2600" dirty="0">
                <a:ea typeface="Calibri" panose="020F0502020204030204"/>
                <a:cs typeface="Calibri"/>
              </a:rPr>
              <a:t> Especially if allegedly from a reputable company</a:t>
            </a:r>
          </a:p>
          <a:p>
            <a:pPr marL="342900" indent="-342900">
              <a:buFont typeface="Arial"/>
              <a:buChar char="•"/>
            </a:pPr>
            <a:r>
              <a:rPr lang="en-AU" sz="2600" b="1">
                <a:ea typeface="Calibri" panose="020F0502020204030204"/>
                <a:cs typeface="Calibri"/>
              </a:rPr>
              <a:t>Generic communications -</a:t>
            </a:r>
            <a:r>
              <a:rPr lang="en-AU" sz="2600" dirty="0">
                <a:ea typeface="Calibri" panose="020F0502020204030204"/>
                <a:cs typeface="Calibri"/>
              </a:rPr>
              <a:t> Using terms like "Dear Customer" to deliver automated, mass attacks</a:t>
            </a:r>
            <a:endParaRPr lang="en-AU" sz="2600" dirty="0">
              <a:ea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r>
              <a:rPr lang="en-AU" sz="2600" b="1">
                <a:ea typeface="Calibri" panose="020F0502020204030204"/>
                <a:cs typeface="Calibri"/>
              </a:rPr>
              <a:t>Suspicious links -</a:t>
            </a:r>
            <a:r>
              <a:rPr lang="en-AU" sz="2600" dirty="0">
                <a:ea typeface="Calibri" panose="020F0502020204030204"/>
                <a:cs typeface="Calibri"/>
              </a:rPr>
              <a:t> Where the destination does not match the company or context</a:t>
            </a:r>
            <a:endParaRPr lang="en-AU" sz="2600" b="1" dirty="0">
              <a:ea typeface="Calibri" panose="020F0502020204030204"/>
            </a:endParaRPr>
          </a:p>
          <a:p>
            <a:pPr marL="342900" indent="-342900">
              <a:buFont typeface="Arial"/>
              <a:buChar char="•"/>
            </a:pPr>
            <a:r>
              <a:rPr lang="en-AU" sz="2600" b="1">
                <a:ea typeface="Calibri" panose="020F0502020204030204"/>
                <a:cs typeface="Calibri"/>
              </a:rPr>
              <a:t>Sense of urgency -</a:t>
            </a:r>
            <a:r>
              <a:rPr lang="en-AU" sz="2600" dirty="0">
                <a:ea typeface="Calibri" panose="020F0502020204030204"/>
                <a:cs typeface="Calibri"/>
              </a:rPr>
              <a:t> Attempting to provoke an immediate reaction without thinking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8ECAF-D5E6-420B-1682-8A925336F344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Content Placeholder 6" descr="Screenshot of an email that appears to be from MasterDebit">
            <a:extLst>
              <a:ext uri="{FF2B5EF4-FFF2-40B4-BE49-F238E27FC236}">
                <a16:creationId xmlns:a16="http://schemas.microsoft.com/office/drawing/2014/main" id="{8B577AA0-0441-B98A-A71F-BA869D971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5708" y="1264329"/>
            <a:ext cx="4401270" cy="5230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18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Conclusion: </a:t>
            </a:r>
            <a:r>
              <a:rPr lang="en-AU" b="0" dirty="0"/>
              <a:t>Identifying and reporting a suspected phishing email</a:t>
            </a:r>
            <a:endParaRPr lang="en-AU" b="0" dirty="0">
              <a:ea typeface="Calibri"/>
              <a:cs typeface="Calibri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>
          <a:xfrm>
            <a:off x="590250" y="2305050"/>
            <a:ext cx="11000388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Phishing and spear phishing continue to be a significant method for attackers to infect systems.</a:t>
            </a:r>
            <a:r>
              <a:rPr lang="en-AU">
                <a:cs typeface="Calibri"/>
              </a:rPr>
              <a:t> </a:t>
            </a:r>
            <a:r>
              <a:rPr lang="en-AU" dirty="0">
                <a:cs typeface="Calibri"/>
              </a:rPr>
              <a:t>Mitigating this attack vector can prove critical in helping you or your organisation avoid becoming a victim.</a:t>
            </a:r>
            <a:endParaRPr lang="en-AU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ea typeface="Calibri"/>
                <a:cs typeface="Calibri"/>
              </a:rPr>
              <a:t>The ACSC operates the 'Have you been hacked?' Tool, which provides detailed advice on responding to suspicious emails or messages.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ea typeface="Calibri"/>
                <a:cs typeface="Calibri"/>
              </a:rPr>
              <a:t>Participants should visit this to understand how they should respond if they are hacked.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>
                <a:ea typeface="Calibri"/>
                <a:cs typeface="Calibri"/>
              </a:rPr>
              <a:t>If you accidentally open a suspicious email or message, avoid clicking on any links, opening any </a:t>
            </a:r>
            <a:r>
              <a:rPr lang="en-AU">
                <a:ea typeface="Calibri"/>
                <a:cs typeface="Calibri"/>
              </a:rPr>
              <a:t>attachments</a:t>
            </a:r>
            <a:r>
              <a:rPr lang="en-AU" dirty="0">
                <a:ea typeface="Calibri"/>
                <a:cs typeface="Calibri"/>
              </a:rPr>
              <a:t> or responding.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219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590251" y="1264329"/>
            <a:ext cx="11000387" cy="4054431"/>
          </a:xfrm>
        </p:spPr>
        <p:txBody>
          <a:bodyPr/>
          <a:lstStyle/>
          <a:p>
            <a:pPr algn="ctr"/>
            <a:r>
              <a:rPr lang="en-AU" dirty="0"/>
              <a:t>End of exercise</a:t>
            </a:r>
            <a:br>
              <a:rPr lang="en-AU" dirty="0"/>
            </a:br>
            <a:r>
              <a:rPr lang="en-AU" sz="2000" b="0" dirty="0">
                <a:solidFill>
                  <a:schemeClr val="bg1"/>
                </a:solidFill>
              </a:rPr>
              <a:t>Thank you for your participation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AU" dirty="0"/>
              <a:t>cyber.gov.au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354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716280" y="2098887"/>
            <a:ext cx="9824720" cy="37737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sz="1600" dirty="0">
                <a:cs typeface="Calibri"/>
              </a:rPr>
              <a:t>This micro-exercise is focused on</a:t>
            </a:r>
            <a:r>
              <a:rPr lang="en-AU" sz="1600" b="1" dirty="0">
                <a:cs typeface="Calibri"/>
              </a:rPr>
              <a:t> identifying and reporting a suspected phishing email</a:t>
            </a:r>
            <a:r>
              <a:rPr lang="en-AU" sz="1600" dirty="0">
                <a:cs typeface="Calibri"/>
              </a:rPr>
              <a:t>. </a:t>
            </a:r>
            <a:endParaRPr lang="en-US" sz="1600" dirty="0">
              <a:ea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600" dirty="0">
                <a:cs typeface="Calibri"/>
              </a:rPr>
              <a:t>It is a short and sharp session that explores this topic using a combination of interactive activities to explore the role users play in spotting a suspected phishing email and how to report it.  </a:t>
            </a:r>
            <a:endParaRPr lang="en-AU" sz="1600" dirty="0">
              <a:ea typeface="Calibri"/>
              <a:cs typeface="Calibri"/>
            </a:endParaRPr>
          </a:p>
          <a:p>
            <a:pPr marL="342900" indent="-342900">
              <a:buFont typeface="Arial,Sans-Serif" panose="020B0604020202020204" pitchFamily="34" charset="0"/>
              <a:buChar char="•"/>
            </a:pPr>
            <a:r>
              <a:rPr lang="en-AU" sz="1600" dirty="0">
                <a:cs typeface="Calibri"/>
              </a:rPr>
              <a:t>It is not a test, you're here to think, talk and learn about this topic, you don't need to be a </a:t>
            </a:r>
            <a:r>
              <a:rPr lang="en-AU" sz="1600" dirty="0" smtClean="0">
                <a:cs typeface="Calibri"/>
              </a:rPr>
              <a:t>cyber security </a:t>
            </a:r>
            <a:r>
              <a:rPr lang="en-AU" sz="1600" dirty="0">
                <a:cs typeface="Calibri"/>
              </a:rPr>
              <a:t>expert to participate.</a:t>
            </a:r>
            <a:endParaRPr lang="en-US" sz="1600" dirty="0">
              <a:solidFill>
                <a:srgbClr val="072E57"/>
              </a:solidFill>
              <a:ea typeface="Calibri"/>
              <a:cs typeface="Calibri"/>
            </a:endParaRPr>
          </a:p>
          <a:p>
            <a:pPr marL="342900" indent="-342900">
              <a:buFont typeface="Arial,Sans-Serif" panose="020B0604020202020204" pitchFamily="34" charset="0"/>
              <a:buChar char="•"/>
            </a:pPr>
            <a:r>
              <a:rPr lang="en-AU" sz="1600" dirty="0">
                <a:cs typeface="Calibri"/>
              </a:rPr>
              <a:t>We aim to enable collaborative discussions that further your knowledge and help you identify areas of improvement.</a:t>
            </a:r>
            <a:endParaRPr lang="en-US" sz="1600" dirty="0">
              <a:solidFill>
                <a:srgbClr val="072E57"/>
              </a:solidFill>
              <a:ea typeface="Calibri"/>
              <a:cs typeface="Calibri"/>
            </a:endParaRPr>
          </a:p>
          <a:p>
            <a:pPr marL="342900" indent="-342900">
              <a:buFont typeface="Arial,Sans-Serif" panose="020B0604020202020204" pitchFamily="34" charset="0"/>
              <a:buChar char="•"/>
            </a:pPr>
            <a:r>
              <a:rPr lang="en-AU" sz="1600" dirty="0">
                <a:cs typeface="Calibri"/>
              </a:rPr>
              <a:t>Your nominated facilitator is here to run the session and keep the conversation on track, in whatever way the group is comfortable with.</a:t>
            </a:r>
            <a:endParaRPr lang="en-AU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99776" y="759351"/>
            <a:ext cx="7765748" cy="17015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 smtClean="0"/>
              <a:t>Micro-exercise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7009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Context: </a:t>
            </a:r>
            <a:r>
              <a:rPr lang="en-AU" b="0" dirty="0"/>
              <a:t>Identifying and reporting a suspected phishing email</a:t>
            </a:r>
            <a:endParaRPr lang="en-AU" b="0" dirty="0">
              <a:ea typeface="Calibri"/>
              <a:cs typeface="Calibri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Spotting a phishing email is becoming increasingly difficult and can trick almost anyone into clicking on a link or opening an attachment, potentially infecting your system and those connected to it. </a:t>
            </a:r>
            <a:r>
              <a:rPr lang="en-AU" dirty="0"/>
              <a:t/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>
                <a:ea typeface="Calibri"/>
                <a:cs typeface="Calibri"/>
              </a:rPr>
              <a:t>Preventing this type of attack from being successful can help to mitigate a large proportion of </a:t>
            </a:r>
            <a:r>
              <a:rPr lang="en-AU" dirty="0" smtClean="0">
                <a:ea typeface="Calibri"/>
                <a:cs typeface="Calibri"/>
              </a:rPr>
              <a:t>cyber attacks</a:t>
            </a:r>
            <a:r>
              <a:rPr lang="en-AU" dirty="0">
                <a:ea typeface="Calibri"/>
                <a:cs typeface="Calibri"/>
              </a:rPr>
              <a:t>.</a:t>
            </a:r>
            <a:endParaRPr lang="en-AU" dirty="0">
              <a:cs typeface="Calibri"/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9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/>
              <a:t>Note</a:t>
            </a: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cs typeface="Calibri"/>
              </a:rPr>
              <a:t>Whilst much of this defence is technical, </a:t>
            </a:r>
            <a:r>
              <a:rPr lang="en-AU" dirty="0" smtClean="0">
                <a:cs typeface="Calibri"/>
              </a:rPr>
              <a:t>cyber security </a:t>
            </a:r>
            <a:r>
              <a:rPr lang="en-AU" dirty="0">
                <a:cs typeface="Calibri"/>
              </a:rPr>
              <a:t>is everyone's responsibility, and we all have a role to play in preventing </a:t>
            </a:r>
            <a:r>
              <a:rPr lang="en-AU" dirty="0" smtClean="0">
                <a:cs typeface="Calibri"/>
              </a:rPr>
              <a:t>cyber attacks </a:t>
            </a:r>
            <a:r>
              <a:rPr lang="en-AU" dirty="0">
                <a:cs typeface="Calibri"/>
              </a:rPr>
              <a:t>and minimising the impact when attacks happen. </a:t>
            </a:r>
            <a:endParaRPr lang="en-AU" dirty="0">
              <a:ea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AU" dirty="0">
                <a:ea typeface="Calibri"/>
                <a:cs typeface="Calibri"/>
              </a:rPr>
              <a:t>This micro-exercise focuses on exploring the role users can play in spotting a phishing email and the steps they can take to mitigate the damage a breach may cause. </a:t>
            </a:r>
            <a:endParaRPr lang="en-AU" dirty="0">
              <a:ea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625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Discussion: </a:t>
            </a:r>
            <a:r>
              <a:rPr lang="en-AU" b="0" dirty="0"/>
              <a:t>Question 1 of 3</a:t>
            </a:r>
            <a:endParaRPr lang="en-AU" dirty="0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Discuss the following questions as a group and reveal the answer when you are ready.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What is phishing?</a:t>
            </a:r>
            <a:endParaRPr lang="en-AU" b="1" dirty="0">
              <a:ea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r>
              <a:rPr lang="en-AU" b="1" dirty="0"/>
              <a:t>Answer</a:t>
            </a:r>
          </a:p>
          <a:p>
            <a:r>
              <a:rPr lang="en-AU" dirty="0"/>
              <a:t>______________________________________________________________________________________________________________________________________</a:t>
            </a:r>
          </a:p>
          <a:p>
            <a:r>
              <a:rPr lang="en-AU" dirty="0"/>
              <a:t>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51393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Discussion: </a:t>
            </a:r>
            <a:r>
              <a:rPr lang="en-AU" b="0" dirty="0"/>
              <a:t>Question 1 of 3</a:t>
            </a:r>
            <a:endParaRPr lang="en-AU">
              <a:ea typeface="Calibri"/>
              <a:cs typeface="Calibri"/>
            </a:endParaRPr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>
                <a:cs typeface="Calibri"/>
              </a:rPr>
              <a:t>Discuss the following questions as a group and reveal the answer when you are ready.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>
                <a:cs typeface="Calibri"/>
              </a:rPr>
              <a:t>What is phishing?</a:t>
            </a:r>
            <a:endParaRPr lang="en-AU" b="1">
              <a:ea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Content Placeholder 23"/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/>
              <a:t>Answer</a:t>
            </a:r>
          </a:p>
          <a:p>
            <a:r>
              <a:rPr lang="en-AU" dirty="0">
                <a:ea typeface="Calibri"/>
                <a:cs typeface="Calibri"/>
              </a:rPr>
              <a:t>Phishing is when attackers attempt to trick users into doing 'the wrong thing', such as clicking a bad link that will download malware, or direct them to </a:t>
            </a:r>
            <a:r>
              <a:rPr lang="en-AU">
                <a:ea typeface="Calibri"/>
                <a:cs typeface="Calibri"/>
              </a:rPr>
              <a:t>an untrustworthy website. </a:t>
            </a:r>
            <a:endParaRPr lang="en-AU">
              <a:ea typeface="Calibri"/>
            </a:endParaRPr>
          </a:p>
          <a:p>
            <a:r>
              <a:rPr lang="en-AU" dirty="0">
                <a:ea typeface="Calibri"/>
                <a:cs typeface="Calibri"/>
              </a:rPr>
              <a:t>Attacks can install malware (such as ransomware), </a:t>
            </a:r>
            <a:r>
              <a:rPr lang="en-AU">
                <a:ea typeface="Calibri"/>
                <a:cs typeface="Calibri"/>
              </a:rPr>
              <a:t>sabotage systems, or steal intellectual property </a:t>
            </a:r>
            <a:r>
              <a:rPr lang="en-AU" dirty="0">
                <a:ea typeface="Calibri"/>
                <a:cs typeface="Calibri"/>
              </a:rPr>
              <a:t>and money. </a:t>
            </a:r>
            <a:endParaRPr lang="en-AU" dirty="0"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9384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8A7E6-E890-1D4E-6624-B242588E49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3AD7DC9B-4351-6D4D-4531-3781F3731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Discussion: </a:t>
            </a:r>
            <a:r>
              <a:rPr lang="en-AU" b="0" dirty="0"/>
              <a:t>Question 2 of 3</a:t>
            </a:r>
            <a:endParaRPr lang="en-AU">
              <a:ea typeface="Calibri"/>
              <a:cs typeface="Calibri"/>
            </a:endParaRP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E1751500-D4EB-646E-5F6A-87E6E6CD3FC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Discuss the following questions as a group and reveal the answer when you are ready.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What is spear phishing?</a:t>
            </a:r>
            <a:endParaRPr lang="en-AU" b="1" dirty="0">
              <a:ea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8A3A65-989B-0125-74E8-A35B73029BE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3">
            <a:extLst>
              <a:ext uri="{FF2B5EF4-FFF2-40B4-BE49-F238E27FC236}">
                <a16:creationId xmlns:a16="http://schemas.microsoft.com/office/drawing/2014/main" id="{0D072770-460B-E057-AB61-35082D28483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r>
              <a:rPr lang="en-AU" b="1" dirty="0"/>
              <a:t>Answer</a:t>
            </a:r>
          </a:p>
          <a:p>
            <a:r>
              <a:rPr lang="en-AU" dirty="0"/>
              <a:t>_____________________________________________________________________________________________________________________________________________________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425715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03F09-E835-1920-2050-C7887413B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3FEA1A25-7305-24F3-8ADC-08008D255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Discussion: </a:t>
            </a:r>
            <a:r>
              <a:rPr lang="en-AU" b="0" dirty="0"/>
              <a:t>Question 2 of 3</a:t>
            </a:r>
            <a:endParaRPr lang="en-AU">
              <a:ea typeface="Calibri"/>
              <a:cs typeface="Calibri"/>
            </a:endParaRP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B4580D7D-5C0A-FDD8-F6CE-22A36CCCBDD8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Discuss the following questions as a group and reveal the answer when you are ready.</a:t>
            </a:r>
            <a:endParaRPr lang="en-US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What is </a:t>
            </a:r>
            <a:r>
              <a:rPr lang="en-AU" b="1">
                <a:cs typeface="Calibri"/>
              </a:rPr>
              <a:t>spear </a:t>
            </a:r>
            <a:r>
              <a:rPr lang="en-AU" b="1" dirty="0">
                <a:cs typeface="Calibri"/>
              </a:rPr>
              <a:t>phishing?</a:t>
            </a:r>
            <a:endParaRPr lang="en-AU" b="1" dirty="0">
              <a:ea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0B6079-2B78-8FA4-9FA2-6AB6710F06DF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23">
            <a:extLst>
              <a:ext uri="{FF2B5EF4-FFF2-40B4-BE49-F238E27FC236}">
                <a16:creationId xmlns:a16="http://schemas.microsoft.com/office/drawing/2014/main" id="{658587FA-5E8C-40D3-DBF0-EE1EE54A9CE9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/>
              <a:t>Answer</a:t>
            </a:r>
          </a:p>
          <a:p>
            <a:r>
              <a:rPr lang="en-AU" dirty="0">
                <a:ea typeface="Calibri"/>
                <a:cs typeface="Calibri"/>
              </a:rPr>
              <a:t>This is more of a targeted campaign, where the attacker may us information about your employees or company to make their messages more </a:t>
            </a:r>
            <a:r>
              <a:rPr lang="en-AU">
                <a:ea typeface="Calibri"/>
                <a:cs typeface="Calibri"/>
              </a:rPr>
              <a:t>persuasive</a:t>
            </a:r>
            <a:r>
              <a:rPr lang="en-AU" dirty="0">
                <a:ea typeface="Calibri"/>
                <a:cs typeface="Calibri"/>
              </a:rPr>
              <a:t> and realistic.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7685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B0106-B42E-35D2-16FB-7D8CF67519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97516494-A389-7C6F-E0B5-2E605FFA9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Discussion: </a:t>
            </a:r>
            <a:r>
              <a:rPr lang="en-AU" b="0" dirty="0"/>
              <a:t>Question 3 of 3</a:t>
            </a:r>
            <a:endParaRPr lang="en-AU">
              <a:ea typeface="Calibri"/>
              <a:cs typeface="Calibri"/>
            </a:endParaRP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A87F0FF4-97C9-B1EB-003D-88C8C0B8C5FD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Discuss the following questions as a group and reveal the answer when you are ready.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 dirty="0">
                <a:cs typeface="Calibri"/>
              </a:rPr>
              <a:t>Other than email, what common methods could phishing be conducted by?</a:t>
            </a:r>
            <a:endParaRPr lang="en-AU" b="1" dirty="0">
              <a:ea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B5DC6-C9FE-FEBA-0859-D78F967042F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3">
            <a:extLst>
              <a:ext uri="{FF2B5EF4-FFF2-40B4-BE49-F238E27FC236}">
                <a16:creationId xmlns:a16="http://schemas.microsoft.com/office/drawing/2014/main" id="{3E4F02D8-16BF-C6F5-94F9-1D4FEF7159FE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/>
          <a:lstStyle/>
          <a:p>
            <a:r>
              <a:rPr lang="en-AU" b="1" dirty="0"/>
              <a:t>Answer</a:t>
            </a:r>
          </a:p>
          <a:p>
            <a:r>
              <a:rPr lang="en-AU" dirty="0"/>
              <a:t>________________________________________________________________________________________</a:t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>____________________________________________________</a:t>
            </a:r>
            <a:br>
              <a:rPr lang="en-AU" dirty="0"/>
            </a:br>
            <a:r>
              <a:rPr lang="en-AU" dirty="0"/>
              <a:t/>
            </a:r>
            <a:br>
              <a:rPr lang="en-AU" dirty="0"/>
            </a:br>
            <a:r>
              <a:rPr lang="en-AU" dirty="0"/>
              <a:t>________________________________________________________________________________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917538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137C3-B137-ACA4-D318-3B13C74A2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16B86028-AD74-0525-56CA-5285F8F78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Discussion: </a:t>
            </a:r>
            <a:r>
              <a:rPr lang="en-AU" b="0" dirty="0"/>
              <a:t>Question 3 of 3</a:t>
            </a:r>
            <a:endParaRPr lang="en-AU">
              <a:ea typeface="Calibri"/>
              <a:cs typeface="Calibri"/>
            </a:endParaRP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1FA12E46-C183-C4D5-CCBB-E5B114B22F4A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AU" dirty="0">
                <a:cs typeface="Calibri"/>
              </a:rPr>
              <a:t>Discuss the following questions as a group and reveal the answer when you are ready.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b="1">
                <a:cs typeface="Calibri"/>
              </a:rPr>
              <a:t>Other than email, what common methods could </a:t>
            </a:r>
            <a:r>
              <a:rPr lang="en-AU" b="1" dirty="0">
                <a:cs typeface="Calibri"/>
              </a:rPr>
              <a:t>phishing</a:t>
            </a:r>
            <a:r>
              <a:rPr lang="en-AU" b="1">
                <a:cs typeface="Calibri"/>
              </a:rPr>
              <a:t> be conducted by</a:t>
            </a:r>
            <a:r>
              <a:rPr lang="en-AU" b="1" dirty="0">
                <a:cs typeface="Calibri"/>
              </a:rPr>
              <a:t>?</a:t>
            </a:r>
            <a:endParaRPr lang="en-AU" b="1" dirty="0">
              <a:ea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09131-64B3-9F42-F3AE-B6A1FD2A4F0A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A179F83B-11CA-B84E-BC24-F49F8EBD43A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Content Placeholder 23">
            <a:extLst>
              <a:ext uri="{FF2B5EF4-FFF2-40B4-BE49-F238E27FC236}">
                <a16:creationId xmlns:a16="http://schemas.microsoft.com/office/drawing/2014/main" id="{76BCF3C7-3741-6F43-A591-236B88A4D24A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90638" y="2305050"/>
            <a:ext cx="5400000" cy="38306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AU" b="1" dirty="0"/>
              <a:t>Answer</a:t>
            </a:r>
          </a:p>
          <a:p>
            <a:pPr marL="342900" indent="-342900">
              <a:buFont typeface="Arial"/>
              <a:buChar char="•"/>
            </a:pPr>
            <a:r>
              <a:rPr lang="en-AU" dirty="0">
                <a:ea typeface="Calibri"/>
                <a:cs typeface="Calibri"/>
              </a:rPr>
              <a:t>SMS/</a:t>
            </a:r>
            <a:r>
              <a:rPr lang="en-AU">
                <a:ea typeface="Calibri"/>
                <a:cs typeface="Calibri"/>
              </a:rPr>
              <a:t>TXT</a:t>
            </a:r>
            <a:r>
              <a:rPr lang="en-AU" dirty="0">
                <a:ea typeface="Calibri"/>
                <a:cs typeface="Calibri"/>
              </a:rPr>
              <a:t> messages (Smishing) - malicious messages that appear to be from an official source.</a:t>
            </a:r>
            <a:endParaRPr lang="en-AU" dirty="0">
              <a:ea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AU">
                <a:ea typeface="Calibri"/>
                <a:cs typeface="Calibri"/>
              </a:rPr>
              <a:t>Social media - malicious links and </a:t>
            </a:r>
            <a:r>
              <a:rPr lang="en-AU" dirty="0">
                <a:ea typeface="Calibri"/>
                <a:cs typeface="Calibri"/>
              </a:rPr>
              <a:t>attachments.</a:t>
            </a:r>
          </a:p>
          <a:p>
            <a:pPr marL="342900" indent="-342900">
              <a:buFont typeface="Arial"/>
              <a:buChar char="•"/>
            </a:pPr>
            <a:r>
              <a:rPr lang="en-AU" dirty="0">
                <a:ea typeface="Calibri"/>
                <a:cs typeface="Calibri"/>
              </a:rPr>
              <a:t>Phone call (Vishing) - cold calling to elicit sensitive information such as passwords.</a:t>
            </a:r>
          </a:p>
        </p:txBody>
      </p:sp>
    </p:spTree>
    <p:extLst>
      <p:ext uri="{BB962C8B-B14F-4D97-AF65-F5344CB8AC3E}">
        <p14:creationId xmlns:p14="http://schemas.microsoft.com/office/powerpoint/2010/main" val="264873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D-ACSC harmonised">
      <a:dk1>
        <a:srgbClr val="072E57"/>
      </a:dk1>
      <a:lt1>
        <a:sysClr val="window" lastClr="FFFFFF"/>
      </a:lt1>
      <a:dk2>
        <a:srgbClr val="072E57"/>
      </a:dk2>
      <a:lt2>
        <a:srgbClr val="F2F2F2"/>
      </a:lt2>
      <a:accent1>
        <a:srgbClr val="006DB7"/>
      </a:accent1>
      <a:accent2>
        <a:srgbClr val="009E88"/>
      </a:accent2>
      <a:accent3>
        <a:srgbClr val="F5AE38"/>
      </a:accent3>
      <a:accent4>
        <a:srgbClr val="ED7A23"/>
      </a:accent4>
      <a:accent5>
        <a:srgbClr val="E92029"/>
      </a:accent5>
      <a:accent6>
        <a:srgbClr val="6950A1"/>
      </a:accent6>
      <a:hlink>
        <a:srgbClr val="00B5D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err="1">
            <a:solidFill>
              <a:srgbClr val="001D44"/>
            </a:solidFill>
            <a:effectLst/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D-ACSC 16x9 template Aug2024.potx" id="{F60255E0-4108-4FB8-99F3-97122B12182A}" vid="{BC324B17-6CD7-4C56-97E6-108C0A5AA8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24B7F6E302814C8127D1769DAA7DA6" ma:contentTypeVersion="11" ma:contentTypeDescription="Create a new document." ma:contentTypeScope="" ma:versionID="d77aee18283362bbe2556c66cdadb87e">
  <xsd:schema xmlns:xsd="http://www.w3.org/2001/XMLSchema" xmlns:xs="http://www.w3.org/2001/XMLSchema" xmlns:p="http://schemas.microsoft.com/office/2006/metadata/properties" xmlns:ns2="666efb30-2678-4858-b162-983968158e30" xmlns:ns3="13829aca-c9e0-4f09-98d9-eb676f2f1066" targetNamespace="http://schemas.microsoft.com/office/2006/metadata/properties" ma:root="true" ma:fieldsID="ec046cde678e17e5e9c1f726824a44f9" ns2:_="" ns3:_="">
    <xsd:import namespace="666efb30-2678-4858-b162-983968158e30"/>
    <xsd:import namespace="13829aca-c9e0-4f09-98d9-eb676f2f10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6efb30-2678-4858-b162-983968158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37a99db-23d5-4276-ae15-d2cd0b653f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829aca-c9e0-4f09-98d9-eb676f2f1066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8318922-c6a4-4b62-8cfb-2305d889ffd3}" ma:internalName="TaxCatchAll" ma:showField="CatchAllData" ma:web="13829aca-c9e0-4f09-98d9-eb676f2f10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3829aca-c9e0-4f09-98d9-eb676f2f1066" xsi:nil="true"/>
    <lcf76f155ced4ddcb4097134ff3c332f xmlns="666efb30-2678-4858-b162-983968158e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4C64115-9936-4B45-96C2-597F79E514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6efb30-2678-4858-b162-983968158e30"/>
    <ds:schemaRef ds:uri="13829aca-c9e0-4f09-98d9-eb676f2f10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EB29175-6C80-456A-BEA5-008AF899C5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2CEB49-09E5-4AF7-8526-F405CA6E2FB5}">
  <ds:schemaRefs>
    <ds:schemaRef ds:uri="http://schemas.microsoft.com/office/2006/metadata/properties"/>
    <ds:schemaRef ds:uri="http://purl.org/dc/dcmitype/"/>
    <ds:schemaRef ds:uri="13829aca-c9e0-4f09-98d9-eb676f2f1066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666efb30-2678-4858-b162-983968158e3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BN88057260</Template>
  <TotalTime>942</TotalTime>
  <Words>1118</Words>
  <Application>Microsoft Office PowerPoint</Application>
  <PresentationFormat>Widescreen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Arial,Sans-Serif</vt:lpstr>
      <vt:lpstr>Calibri</vt:lpstr>
      <vt:lpstr>MrEavesXLModOT-Bold</vt:lpstr>
      <vt:lpstr>MrEavesXLModOT-Reg</vt:lpstr>
      <vt:lpstr>Office Theme</vt:lpstr>
      <vt:lpstr>Cyber security micro-exercise</vt:lpstr>
      <vt:lpstr>PowerPoint Presentation</vt:lpstr>
      <vt:lpstr>Context: Identifying and reporting a suspected phishing email</vt:lpstr>
      <vt:lpstr>Discussion: Question 1 of 3</vt:lpstr>
      <vt:lpstr>Discussion: Question 1 of 3</vt:lpstr>
      <vt:lpstr>Discussion: Question 2 of 3</vt:lpstr>
      <vt:lpstr>Discussion: Question 2 of 3</vt:lpstr>
      <vt:lpstr>Discussion: Question 3 of 3</vt:lpstr>
      <vt:lpstr>Discussion: Question 3 of 3</vt:lpstr>
      <vt:lpstr>Scope: Question 1 of 1</vt:lpstr>
      <vt:lpstr>Scope: Question 1 of 1</vt:lpstr>
      <vt:lpstr>Case study: COVID-19 malicious cyber activity</vt:lpstr>
      <vt:lpstr>Identify: Suspected phishing email</vt:lpstr>
      <vt:lpstr>Identify: Suspected phishing email</vt:lpstr>
      <vt:lpstr>Conclusion: Identifying and reporting a suspected phishing email</vt:lpstr>
      <vt:lpstr>End of exercise Thank you for your participation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Cybersecurity exercise</dc:title>
  <cp:lastModifiedBy>Boyle, Josh MR 2</cp:lastModifiedBy>
  <cp:revision>441</cp:revision>
  <dcterms:created xsi:type="dcterms:W3CDTF">2024-09-17T23:26:14Z</dcterms:created>
  <dcterms:modified xsi:type="dcterms:W3CDTF">2025-06-19T08:33:15Z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BN93289223</vt:lpwstr>
  </property>
  <property fmtid="{D5CDD505-2E9C-101B-9397-08002B2CF9AE}" pid="4" name="Objective-Title">
    <vt:lpwstr>ASD-ACSC Presentation - Harmonised 16x9</vt:lpwstr>
  </property>
  <property fmtid="{D5CDD505-2E9C-101B-9397-08002B2CF9AE}" pid="5" name="Objective-Comment">
    <vt:lpwstr/>
  </property>
  <property fmtid="{D5CDD505-2E9C-101B-9397-08002B2CF9AE}" pid="6" name="Objective-CreationStamp">
    <vt:filetime>2024-11-28T22:21:31Z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2025-02-03T05:10:50Z</vt:filetime>
  </property>
  <property fmtid="{D5CDD505-2E9C-101B-9397-08002B2CF9AE}" pid="11" name="Objective-Owner">
    <vt:lpwstr>Boag, Susanne Ms</vt:lpwstr>
  </property>
  <property fmtid="{D5CDD505-2E9C-101B-9397-08002B2CF9AE}" pid="12" name="Objective-Path">
    <vt:lpwstr>Objective Global Folder - PROD:Statutory Agencies:Australian Signals Directorate:ASD : Australian Signals Directorate:Pre-REDSPICE ASD Structure:ACSC GROUP:PEP - PARTNERSHIPS ENGAGEMENT AND PROGRAMS DIVISION:Ministerial Media &amp; Communications Branch (MMC </vt:lpwstr>
  </property>
  <property fmtid="{D5CDD505-2E9C-101B-9397-08002B2CF9AE}" pid="13" name="Objective-Parent">
    <vt:lpwstr>Templates (Word &amp; PPT)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0.3</vt:lpwstr>
  </property>
  <property fmtid="{D5CDD505-2E9C-101B-9397-08002B2CF9AE}" pid="16" name="Objective-VersionNumber">
    <vt:i4>3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Protected]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  <property fmtid="{D5CDD505-2E9C-101B-9397-08002B2CF9AE}" pid="23" name="ContentTypeId">
    <vt:lpwstr>0x0101006824B7F6E302814C8127D1769DAA7DA6</vt:lpwstr>
  </property>
  <property fmtid="{D5CDD505-2E9C-101B-9397-08002B2CF9AE}" pid="24" name="MediaServiceImageTags">
    <vt:lpwstr/>
  </property>
</Properties>
</file>