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66" r:id="rId5"/>
    <p:sldId id="265" r:id="rId6"/>
    <p:sldId id="285" r:id="rId7"/>
    <p:sldId id="272" r:id="rId8"/>
    <p:sldId id="273" r:id="rId9"/>
    <p:sldId id="281" r:id="rId10"/>
    <p:sldId id="280" r:id="rId11"/>
    <p:sldId id="283" r:id="rId12"/>
    <p:sldId id="282" r:id="rId13"/>
    <p:sldId id="275" r:id="rId14"/>
    <p:sldId id="276" r:id="rId15"/>
    <p:sldId id="277" r:id="rId16"/>
    <p:sldId id="278" r:id="rId17"/>
    <p:sldId id="284" r:id="rId18"/>
    <p:sldId id="279"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5C4FA2-63AC-EEBF-724D-9DDA8A42FC61}" v="135" dt="2025-04-29T05:17:28.9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24CC1C04-0140-916D-FF2F-61B7CB1C4368}"/>
    <pc:docChg chg="addSld modSld">
      <pc:chgData name="Seith, Campbell MR" userId="S::campbell.seith@defence.gov.au::7b94c984-f0e3-4159-8f53-311ff9197c66" providerId="AD" clId="Web-{24CC1C04-0140-916D-FF2F-61B7CB1C4368}" dt="2025-04-22T06:36:37.982" v="1830" actId="1076"/>
      <pc:docMkLst>
        <pc:docMk/>
      </pc:docMkLst>
      <pc:sldChg chg="modSp">
        <pc:chgData name="Seith, Campbell MR" userId="S::campbell.seith@defence.gov.au::7b94c984-f0e3-4159-8f53-311ff9197c66" providerId="AD" clId="Web-{24CC1C04-0140-916D-FF2F-61B7CB1C4368}" dt="2025-04-22T05:52:37.682" v="247" actId="20577"/>
        <pc:sldMkLst>
          <pc:docMk/>
          <pc:sldMk cId="3470091478" sldId="265"/>
        </pc:sldMkLst>
        <pc:spChg chg="mod">
          <ac:chgData name="Seith, Campbell MR" userId="S::campbell.seith@defence.gov.au::7b94c984-f0e3-4159-8f53-311ff9197c66" providerId="AD" clId="Web-{24CC1C04-0140-916D-FF2F-61B7CB1C4368}" dt="2025-04-22T05:46:41.650" v="47" actId="20577"/>
          <ac:spMkLst>
            <pc:docMk/>
            <pc:sldMk cId="3470091478" sldId="265"/>
            <ac:spMk id="21" creationId="{00000000-0000-0000-0000-000000000000}"/>
          </ac:spMkLst>
        </pc:spChg>
        <pc:spChg chg="mod">
          <ac:chgData name="Seith, Campbell MR" userId="S::campbell.seith@defence.gov.au::7b94c984-f0e3-4159-8f53-311ff9197c66" providerId="AD" clId="Web-{24CC1C04-0140-916D-FF2F-61B7CB1C4368}" dt="2025-04-22T05:49:09.432" v="124" actId="20577"/>
          <ac:spMkLst>
            <pc:docMk/>
            <pc:sldMk cId="3470091478" sldId="265"/>
            <ac:spMk id="23" creationId="{00000000-0000-0000-0000-000000000000}"/>
          </ac:spMkLst>
        </pc:spChg>
        <pc:spChg chg="mod">
          <ac:chgData name="Seith, Campbell MR" userId="S::campbell.seith@defence.gov.au::7b94c984-f0e3-4159-8f53-311ff9197c66" providerId="AD" clId="Web-{24CC1C04-0140-916D-FF2F-61B7CB1C4368}" dt="2025-04-22T05:52:37.682" v="247" actId="20577"/>
          <ac:spMkLst>
            <pc:docMk/>
            <pc:sldMk cId="3470091478" sldId="265"/>
            <ac:spMk id="24" creationId="{00000000-0000-0000-0000-000000000000}"/>
          </ac:spMkLst>
        </pc:spChg>
      </pc:sldChg>
      <pc:sldChg chg="addSp delSp modSp">
        <pc:chgData name="Seith, Campbell MR" userId="S::campbell.seith@defence.gov.au::7b94c984-f0e3-4159-8f53-311ff9197c66" providerId="AD" clId="Web-{24CC1C04-0140-916D-FF2F-61B7CB1C4368}" dt="2025-04-22T06:36:37.982" v="1830" actId="1076"/>
        <pc:sldMkLst>
          <pc:docMk/>
          <pc:sldMk cId="3041181174" sldId="266"/>
        </pc:sldMkLst>
        <pc:spChg chg="del">
          <ac:chgData name="Seith, Campbell MR" userId="S::campbell.seith@defence.gov.au::7b94c984-f0e3-4159-8f53-311ff9197c66" providerId="AD" clId="Web-{24CC1C04-0140-916D-FF2F-61B7CB1C4368}" dt="2025-04-22T06:36:17.482" v="1824"/>
          <ac:spMkLst>
            <pc:docMk/>
            <pc:sldMk cId="3041181174" sldId="266"/>
            <ac:spMk id="2" creationId="{00000000-0000-0000-0000-000000000000}"/>
          </ac:spMkLst>
        </pc:spChg>
        <pc:spChg chg="mod">
          <ac:chgData name="Seith, Campbell MR" userId="S::campbell.seith@defence.gov.au::7b94c984-f0e3-4159-8f53-311ff9197c66" providerId="AD" clId="Web-{24CC1C04-0140-916D-FF2F-61B7CB1C4368}" dt="2025-04-22T05:44:56.759" v="17" actId="20577"/>
          <ac:spMkLst>
            <pc:docMk/>
            <pc:sldMk cId="3041181174" sldId="266"/>
            <ac:spMk id="13" creationId="{00000000-0000-0000-0000-000000000000}"/>
          </ac:spMkLst>
        </pc:spChg>
        <pc:picChg chg="add mod">
          <ac:chgData name="Seith, Campbell MR" userId="S::campbell.seith@defence.gov.au::7b94c984-f0e3-4159-8f53-311ff9197c66" providerId="AD" clId="Web-{24CC1C04-0140-916D-FF2F-61B7CB1C4368}" dt="2025-04-22T06:36:37.982" v="1830" actId="1076"/>
          <ac:picMkLst>
            <pc:docMk/>
            <pc:sldMk cId="3041181174" sldId="266"/>
            <ac:picMk id="3" creationId="{772BA3A2-C38D-88F8-69C3-239A75B3622F}"/>
          </ac:picMkLst>
        </pc:picChg>
      </pc:sldChg>
      <pc:sldChg chg="addSp delSp modSp">
        <pc:chgData name="Seith, Campbell MR" userId="S::campbell.seith@defence.gov.au::7b94c984-f0e3-4159-8f53-311ff9197c66" providerId="AD" clId="Web-{24CC1C04-0140-916D-FF2F-61B7CB1C4368}" dt="2025-04-22T05:45:46.994" v="35" actId="20577"/>
        <pc:sldMkLst>
          <pc:docMk/>
          <pc:sldMk cId="254698354" sldId="270"/>
        </pc:sldMkLst>
        <pc:spChg chg="del">
          <ac:chgData name="Seith, Campbell MR" userId="S::campbell.seith@defence.gov.au::7b94c984-f0e3-4159-8f53-311ff9197c66" providerId="AD" clId="Web-{24CC1C04-0140-916D-FF2F-61B7CB1C4368}" dt="2025-04-22T05:45:19.525" v="18"/>
          <ac:spMkLst>
            <pc:docMk/>
            <pc:sldMk cId="254698354" sldId="270"/>
            <ac:spMk id="3" creationId="{00000000-0000-0000-0000-000000000000}"/>
          </ac:spMkLst>
        </pc:spChg>
        <pc:spChg chg="add mod">
          <ac:chgData name="Seith, Campbell MR" userId="S::campbell.seith@defence.gov.au::7b94c984-f0e3-4159-8f53-311ff9197c66" providerId="AD" clId="Web-{24CC1C04-0140-916D-FF2F-61B7CB1C4368}" dt="2025-04-22T05:45:46.994" v="35" actId="20577"/>
          <ac:spMkLst>
            <pc:docMk/>
            <pc:sldMk cId="254698354" sldId="270"/>
            <ac:spMk id="4" creationId="{5869721B-B62B-2F6C-9BA4-CE992847859A}"/>
          </ac:spMkLst>
        </pc:spChg>
      </pc:sldChg>
      <pc:sldChg chg="modSp">
        <pc:chgData name="Seith, Campbell MR" userId="S::campbell.seith@defence.gov.au::7b94c984-f0e3-4159-8f53-311ff9197c66" providerId="AD" clId="Web-{24CC1C04-0140-916D-FF2F-61B7CB1C4368}" dt="2025-04-22T05:54:08.229" v="307" actId="20577"/>
        <pc:sldMkLst>
          <pc:docMk/>
          <pc:sldMk cId="2513936866" sldId="272"/>
        </pc:sldMkLst>
        <pc:spChg chg="mod">
          <ac:chgData name="Seith, Campbell MR" userId="S::campbell.seith@defence.gov.au::7b94c984-f0e3-4159-8f53-311ff9197c66" providerId="AD" clId="Web-{24CC1C04-0140-916D-FF2F-61B7CB1C4368}" dt="2025-04-22T05:52:51.370" v="248" actId="20577"/>
          <ac:spMkLst>
            <pc:docMk/>
            <pc:sldMk cId="2513936866" sldId="272"/>
            <ac:spMk id="21" creationId="{00000000-0000-0000-0000-000000000000}"/>
          </ac:spMkLst>
        </pc:spChg>
        <pc:spChg chg="mod">
          <ac:chgData name="Seith, Campbell MR" userId="S::campbell.seith@defence.gov.au::7b94c984-f0e3-4159-8f53-311ff9197c66" providerId="AD" clId="Web-{24CC1C04-0140-916D-FF2F-61B7CB1C4368}" dt="2025-04-22T05:54:08.229" v="307" actId="20577"/>
          <ac:spMkLst>
            <pc:docMk/>
            <pc:sldMk cId="2513936866" sldId="272"/>
            <ac:spMk id="23" creationId="{00000000-0000-0000-0000-000000000000}"/>
          </ac:spMkLst>
        </pc:spChg>
      </pc:sldChg>
      <pc:sldChg chg="modSp">
        <pc:chgData name="Seith, Campbell MR" userId="S::campbell.seith@defence.gov.au::7b94c984-f0e3-4159-8f53-311ff9197c66" providerId="AD" clId="Web-{24CC1C04-0140-916D-FF2F-61B7CB1C4368}" dt="2025-04-22T06:01:32.933" v="634" actId="20577"/>
        <pc:sldMkLst>
          <pc:docMk/>
          <pc:sldMk cId="3809384499" sldId="273"/>
        </pc:sldMkLst>
        <pc:spChg chg="mod">
          <ac:chgData name="Seith, Campbell MR" userId="S::campbell.seith@defence.gov.au::7b94c984-f0e3-4159-8f53-311ff9197c66" providerId="AD" clId="Web-{24CC1C04-0140-916D-FF2F-61B7CB1C4368}" dt="2025-04-22T05:57:59.761" v="539" actId="20577"/>
          <ac:spMkLst>
            <pc:docMk/>
            <pc:sldMk cId="3809384499" sldId="273"/>
            <ac:spMk id="8" creationId="{00000000-0000-0000-0000-000000000000}"/>
          </ac:spMkLst>
        </pc:spChg>
        <pc:spChg chg="mod">
          <ac:chgData name="Seith, Campbell MR" userId="S::campbell.seith@defence.gov.au::7b94c984-f0e3-4159-8f53-311ff9197c66" providerId="AD" clId="Web-{24CC1C04-0140-916D-FF2F-61B7CB1C4368}" dt="2025-04-22T06:01:32.933" v="634" actId="20577"/>
          <ac:spMkLst>
            <pc:docMk/>
            <pc:sldMk cId="3809384499" sldId="273"/>
            <ac:spMk id="21" creationId="{00000000-0000-0000-0000-000000000000}"/>
          </ac:spMkLst>
        </pc:spChg>
        <pc:spChg chg="mod">
          <ac:chgData name="Seith, Campbell MR" userId="S::campbell.seith@defence.gov.au::7b94c984-f0e3-4159-8f53-311ff9197c66" providerId="AD" clId="Web-{24CC1C04-0140-916D-FF2F-61B7CB1C4368}" dt="2025-04-22T05:54:16.089" v="308" actId="20577"/>
          <ac:spMkLst>
            <pc:docMk/>
            <pc:sldMk cId="3809384499" sldId="273"/>
            <ac:spMk id="23" creationId="{00000000-0000-0000-0000-000000000000}"/>
          </ac:spMkLst>
        </pc:spChg>
      </pc:sldChg>
      <pc:sldChg chg="modSp">
        <pc:chgData name="Seith, Campbell MR" userId="S::campbell.seith@defence.gov.au::7b94c984-f0e3-4159-8f53-311ff9197c66" providerId="AD" clId="Web-{24CC1C04-0140-916D-FF2F-61B7CB1C4368}" dt="2025-04-22T06:10:50.540" v="966" actId="20577"/>
        <pc:sldMkLst>
          <pc:docMk/>
          <pc:sldMk cId="856666071" sldId="275"/>
        </pc:sldMkLst>
        <pc:spChg chg="mod">
          <ac:chgData name="Seith, Campbell MR" userId="S::campbell.seith@defence.gov.au::7b94c984-f0e3-4159-8f53-311ff9197c66" providerId="AD" clId="Web-{24CC1C04-0140-916D-FF2F-61B7CB1C4368}" dt="2025-04-22T06:07:28.668" v="845" actId="20577"/>
          <ac:spMkLst>
            <pc:docMk/>
            <pc:sldMk cId="856666071" sldId="275"/>
            <ac:spMk id="21" creationId="{00000000-0000-0000-0000-000000000000}"/>
          </ac:spMkLst>
        </pc:spChg>
        <pc:spChg chg="mod">
          <ac:chgData name="Seith, Campbell MR" userId="S::campbell.seith@defence.gov.au::7b94c984-f0e3-4159-8f53-311ff9197c66" providerId="AD" clId="Web-{24CC1C04-0140-916D-FF2F-61B7CB1C4368}" dt="2025-04-22T06:09:21.216" v="929" actId="20577"/>
          <ac:spMkLst>
            <pc:docMk/>
            <pc:sldMk cId="856666071" sldId="275"/>
            <ac:spMk id="23" creationId="{00000000-0000-0000-0000-000000000000}"/>
          </ac:spMkLst>
        </pc:spChg>
        <pc:spChg chg="mod">
          <ac:chgData name="Seith, Campbell MR" userId="S::campbell.seith@defence.gov.au::7b94c984-f0e3-4159-8f53-311ff9197c66" providerId="AD" clId="Web-{24CC1C04-0140-916D-FF2F-61B7CB1C4368}" dt="2025-04-22T06:10:50.540" v="966" actId="20577"/>
          <ac:spMkLst>
            <pc:docMk/>
            <pc:sldMk cId="856666071" sldId="275"/>
            <ac:spMk id="24" creationId="{00000000-0000-0000-0000-000000000000}"/>
          </ac:spMkLst>
        </pc:spChg>
      </pc:sldChg>
      <pc:sldChg chg="addSp modSp">
        <pc:chgData name="Seith, Campbell MR" userId="S::campbell.seith@defence.gov.au::7b94c984-f0e3-4159-8f53-311ff9197c66" providerId="AD" clId="Web-{24CC1C04-0140-916D-FF2F-61B7CB1C4368}" dt="2025-04-22T06:12:31.494" v="990"/>
        <pc:sldMkLst>
          <pc:docMk/>
          <pc:sldMk cId="2744350947" sldId="276"/>
        </pc:sldMkLst>
        <pc:spChg chg="add mod">
          <ac:chgData name="Seith, Campbell MR" userId="S::campbell.seith@defence.gov.au::7b94c984-f0e3-4159-8f53-311ff9197c66" providerId="AD" clId="Web-{24CC1C04-0140-916D-FF2F-61B7CB1C4368}" dt="2025-04-22T06:12:31.494" v="990"/>
          <ac:spMkLst>
            <pc:docMk/>
            <pc:sldMk cId="2744350947" sldId="276"/>
            <ac:spMk id="3" creationId="{5F41818A-97DE-C75F-A5A0-1DA04443B392}"/>
          </ac:spMkLst>
        </pc:spChg>
        <pc:spChg chg="mod">
          <ac:chgData name="Seith, Campbell MR" userId="S::campbell.seith@defence.gov.au::7b94c984-f0e3-4159-8f53-311ff9197c66" providerId="AD" clId="Web-{24CC1C04-0140-916D-FF2F-61B7CB1C4368}" dt="2025-04-22T06:12:01.228" v="989" actId="20577"/>
          <ac:spMkLst>
            <pc:docMk/>
            <pc:sldMk cId="2744350947" sldId="276"/>
            <ac:spMk id="9" creationId="{00000000-0000-0000-0000-000000000000}"/>
          </ac:spMkLst>
        </pc:spChg>
      </pc:sldChg>
      <pc:sldChg chg="modSp">
        <pc:chgData name="Seith, Campbell MR" userId="S::campbell.seith@defence.gov.au::7b94c984-f0e3-4159-8f53-311ff9197c66" providerId="AD" clId="Web-{24CC1C04-0140-916D-FF2F-61B7CB1C4368}" dt="2025-04-22T06:16:42.482" v="1222" actId="20577"/>
        <pc:sldMkLst>
          <pc:docMk/>
          <pc:sldMk cId="2542048907" sldId="277"/>
        </pc:sldMkLst>
        <pc:spChg chg="mod">
          <ac:chgData name="Seith, Campbell MR" userId="S::campbell.seith@defence.gov.au::7b94c984-f0e3-4159-8f53-311ff9197c66" providerId="AD" clId="Web-{24CC1C04-0140-916D-FF2F-61B7CB1C4368}" dt="2025-04-22T06:14:04.668" v="1061" actId="20577"/>
          <ac:spMkLst>
            <pc:docMk/>
            <pc:sldMk cId="2542048907" sldId="277"/>
            <ac:spMk id="9" creationId="{00000000-0000-0000-0000-000000000000}"/>
          </ac:spMkLst>
        </pc:spChg>
        <pc:spChg chg="mod">
          <ac:chgData name="Seith, Campbell MR" userId="S::campbell.seith@defence.gov.au::7b94c984-f0e3-4159-8f53-311ff9197c66" providerId="AD" clId="Web-{24CC1C04-0140-916D-FF2F-61B7CB1C4368}" dt="2025-04-22T06:16:42.482" v="1222" actId="20577"/>
          <ac:spMkLst>
            <pc:docMk/>
            <pc:sldMk cId="2542048907" sldId="277"/>
            <ac:spMk id="24" creationId="{00000000-0000-0000-0000-000000000000}"/>
          </ac:spMkLst>
        </pc:spChg>
      </pc:sldChg>
      <pc:sldChg chg="modSp">
        <pc:chgData name="Seith, Campbell MR" userId="S::campbell.seith@defence.gov.au::7b94c984-f0e3-4159-8f53-311ff9197c66" providerId="AD" clId="Web-{24CC1C04-0140-916D-FF2F-61B7CB1C4368}" dt="2025-04-22T06:25:37.583" v="1668" actId="20577"/>
        <pc:sldMkLst>
          <pc:docMk/>
          <pc:sldMk cId="2613135744" sldId="278"/>
        </pc:sldMkLst>
        <pc:spChg chg="mod">
          <ac:chgData name="Seith, Campbell MR" userId="S::campbell.seith@defence.gov.au::7b94c984-f0e3-4159-8f53-311ff9197c66" providerId="AD" clId="Web-{24CC1C04-0140-916D-FF2F-61B7CB1C4368}" dt="2025-04-22T06:25:18.911" v="1659" actId="20577"/>
          <ac:spMkLst>
            <pc:docMk/>
            <pc:sldMk cId="2613135744" sldId="278"/>
            <ac:spMk id="21" creationId="{00000000-0000-0000-0000-000000000000}"/>
          </ac:spMkLst>
        </pc:spChg>
        <pc:spChg chg="mod">
          <ac:chgData name="Seith, Campbell MR" userId="S::campbell.seith@defence.gov.au::7b94c984-f0e3-4159-8f53-311ff9197c66" providerId="AD" clId="Web-{24CC1C04-0140-916D-FF2F-61B7CB1C4368}" dt="2025-04-22T06:25:37.583" v="1668" actId="20577"/>
          <ac:spMkLst>
            <pc:docMk/>
            <pc:sldMk cId="2613135744" sldId="278"/>
            <ac:spMk id="23" creationId="{00000000-0000-0000-0000-000000000000}"/>
          </ac:spMkLst>
        </pc:spChg>
      </pc:sldChg>
      <pc:sldChg chg="modSp">
        <pc:chgData name="Seith, Campbell MR" userId="S::campbell.seith@defence.gov.au::7b94c984-f0e3-4159-8f53-311ff9197c66" providerId="AD" clId="Web-{24CC1C04-0140-916D-FF2F-61B7CB1C4368}" dt="2025-04-22T06:30:58.119" v="1823" actId="20577"/>
        <pc:sldMkLst>
          <pc:docMk/>
          <pc:sldMk cId="2504219577" sldId="279"/>
        </pc:sldMkLst>
        <pc:spChg chg="mod">
          <ac:chgData name="Seith, Campbell MR" userId="S::campbell.seith@defence.gov.au::7b94c984-f0e3-4159-8f53-311ff9197c66" providerId="AD" clId="Web-{24CC1C04-0140-916D-FF2F-61B7CB1C4368}" dt="2025-04-22T06:28:50.773" v="1686" actId="20577"/>
          <ac:spMkLst>
            <pc:docMk/>
            <pc:sldMk cId="2504219577" sldId="279"/>
            <ac:spMk id="21" creationId="{00000000-0000-0000-0000-000000000000}"/>
          </ac:spMkLst>
        </pc:spChg>
        <pc:spChg chg="mod">
          <ac:chgData name="Seith, Campbell MR" userId="S::campbell.seith@defence.gov.au::7b94c984-f0e3-4159-8f53-311ff9197c66" providerId="AD" clId="Web-{24CC1C04-0140-916D-FF2F-61B7CB1C4368}" dt="2025-04-22T06:30:58.119" v="1823" actId="20577"/>
          <ac:spMkLst>
            <pc:docMk/>
            <pc:sldMk cId="2504219577" sldId="279"/>
            <ac:spMk id="23" creationId="{00000000-0000-0000-0000-000000000000}"/>
          </ac:spMkLst>
        </pc:spChg>
      </pc:sldChg>
      <pc:sldChg chg="modSp add replId">
        <pc:chgData name="Seith, Campbell MR" userId="S::campbell.seith@defence.gov.au::7b94c984-f0e3-4159-8f53-311ff9197c66" providerId="AD" clId="Web-{24CC1C04-0140-916D-FF2F-61B7CB1C4368}" dt="2025-04-22T06:01:38.886" v="636" actId="20577"/>
        <pc:sldMkLst>
          <pc:docMk/>
          <pc:sldMk cId="119393147" sldId="280"/>
        </pc:sldMkLst>
        <pc:spChg chg="mod">
          <ac:chgData name="Seith, Campbell MR" userId="S::campbell.seith@defence.gov.au::7b94c984-f0e3-4159-8f53-311ff9197c66" providerId="AD" clId="Web-{24CC1C04-0140-916D-FF2F-61B7CB1C4368}" dt="2025-04-22T06:00:49.855" v="630" actId="20577"/>
          <ac:spMkLst>
            <pc:docMk/>
            <pc:sldMk cId="119393147" sldId="280"/>
            <ac:spMk id="8" creationId="{513AD1D6-6A04-4419-AE08-AF39CA2DF536}"/>
          </ac:spMkLst>
        </pc:spChg>
        <pc:spChg chg="mod">
          <ac:chgData name="Seith, Campbell MR" userId="S::campbell.seith@defence.gov.au::7b94c984-f0e3-4159-8f53-311ff9197c66" providerId="AD" clId="Web-{24CC1C04-0140-916D-FF2F-61B7CB1C4368}" dt="2025-04-22T06:01:38.886" v="636" actId="20577"/>
          <ac:spMkLst>
            <pc:docMk/>
            <pc:sldMk cId="119393147" sldId="280"/>
            <ac:spMk id="21" creationId="{4FE58C02-E17E-FF55-B75B-3CD79C4F6DE2}"/>
          </ac:spMkLst>
        </pc:spChg>
        <pc:spChg chg="mod">
          <ac:chgData name="Seith, Campbell MR" userId="S::campbell.seith@defence.gov.au::7b94c984-f0e3-4159-8f53-311ff9197c66" providerId="AD" clId="Web-{24CC1C04-0140-916D-FF2F-61B7CB1C4368}" dt="2025-04-22T05:59:31.355" v="568" actId="20577"/>
          <ac:spMkLst>
            <pc:docMk/>
            <pc:sldMk cId="119393147" sldId="280"/>
            <ac:spMk id="23" creationId="{7E44F145-58E4-A341-6912-B9573235E2B8}"/>
          </ac:spMkLst>
        </pc:spChg>
      </pc:sldChg>
      <pc:sldChg chg="modSp add replId">
        <pc:chgData name="Seith, Campbell MR" userId="S::campbell.seith@defence.gov.au::7b94c984-f0e3-4159-8f53-311ff9197c66" providerId="AD" clId="Web-{24CC1C04-0140-916D-FF2F-61B7CB1C4368}" dt="2025-04-22T06:01:13.886" v="632" actId="20577"/>
        <pc:sldMkLst>
          <pc:docMk/>
          <pc:sldMk cId="2852896810" sldId="281"/>
        </pc:sldMkLst>
        <pc:spChg chg="mod">
          <ac:chgData name="Seith, Campbell MR" userId="S::campbell.seith@defence.gov.au::7b94c984-f0e3-4159-8f53-311ff9197c66" providerId="AD" clId="Web-{24CC1C04-0140-916D-FF2F-61B7CB1C4368}" dt="2025-04-22T06:01:13.886" v="632" actId="20577"/>
          <ac:spMkLst>
            <pc:docMk/>
            <pc:sldMk cId="2852896810" sldId="281"/>
            <ac:spMk id="21" creationId="{5BA7F08D-FB8C-E2FB-8F10-CAF0406F4557}"/>
          </ac:spMkLst>
        </pc:spChg>
        <pc:spChg chg="mod">
          <ac:chgData name="Seith, Campbell MR" userId="S::campbell.seith@defence.gov.au::7b94c984-f0e3-4159-8f53-311ff9197c66" providerId="AD" clId="Web-{24CC1C04-0140-916D-FF2F-61B7CB1C4368}" dt="2025-04-22T05:59:19.152" v="567" actId="20577"/>
          <ac:spMkLst>
            <pc:docMk/>
            <pc:sldMk cId="2852896810" sldId="281"/>
            <ac:spMk id="23" creationId="{2733DA56-E7EB-43C0-4389-97E2B96FF7CF}"/>
          </ac:spMkLst>
        </pc:spChg>
      </pc:sldChg>
      <pc:sldChg chg="modSp add replId">
        <pc:chgData name="Seith, Campbell MR" userId="S::campbell.seith@defence.gov.au::7b94c984-f0e3-4159-8f53-311ff9197c66" providerId="AD" clId="Web-{24CC1C04-0140-916D-FF2F-61B7CB1C4368}" dt="2025-04-22T06:06:28.481" v="829" actId="20577"/>
        <pc:sldMkLst>
          <pc:docMk/>
          <pc:sldMk cId="1640773536" sldId="282"/>
        </pc:sldMkLst>
        <pc:spChg chg="mod">
          <ac:chgData name="Seith, Campbell MR" userId="S::campbell.seith@defence.gov.au::7b94c984-f0e3-4159-8f53-311ff9197c66" providerId="AD" clId="Web-{24CC1C04-0140-916D-FF2F-61B7CB1C4368}" dt="2025-04-22T06:06:28.481" v="829" actId="20577"/>
          <ac:spMkLst>
            <pc:docMk/>
            <pc:sldMk cId="1640773536" sldId="282"/>
            <ac:spMk id="8" creationId="{A3A51460-F18B-CEB8-20D9-211B45727842}"/>
          </ac:spMkLst>
        </pc:spChg>
        <pc:spChg chg="mod">
          <ac:chgData name="Seith, Campbell MR" userId="S::campbell.seith@defence.gov.au::7b94c984-f0e3-4159-8f53-311ff9197c66" providerId="AD" clId="Web-{24CC1C04-0140-916D-FF2F-61B7CB1C4368}" dt="2025-04-22T06:01:50.230" v="638" actId="20577"/>
          <ac:spMkLst>
            <pc:docMk/>
            <pc:sldMk cId="1640773536" sldId="282"/>
            <ac:spMk id="21" creationId="{0A393D4F-68B0-E1E4-3EE1-0331562ACB07}"/>
          </ac:spMkLst>
        </pc:spChg>
        <pc:spChg chg="mod">
          <ac:chgData name="Seith, Campbell MR" userId="S::campbell.seith@defence.gov.au::7b94c984-f0e3-4159-8f53-311ff9197c66" providerId="AD" clId="Web-{24CC1C04-0140-916D-FF2F-61B7CB1C4368}" dt="2025-04-22T06:03:04.652" v="652" actId="20577"/>
          <ac:spMkLst>
            <pc:docMk/>
            <pc:sldMk cId="1640773536" sldId="282"/>
            <ac:spMk id="23" creationId="{D6EA325A-8033-3744-2714-82B5BF13F9E7}"/>
          </ac:spMkLst>
        </pc:spChg>
      </pc:sldChg>
      <pc:sldChg chg="modSp add replId">
        <pc:chgData name="Seith, Campbell MR" userId="S::campbell.seith@defence.gov.au::7b94c984-f0e3-4159-8f53-311ff9197c66" providerId="AD" clId="Web-{24CC1C04-0140-916D-FF2F-61B7CB1C4368}" dt="2025-04-22T06:01:44.527" v="637" actId="20577"/>
        <pc:sldMkLst>
          <pc:docMk/>
          <pc:sldMk cId="274380121" sldId="283"/>
        </pc:sldMkLst>
        <pc:spChg chg="mod">
          <ac:chgData name="Seith, Campbell MR" userId="S::campbell.seith@defence.gov.au::7b94c984-f0e3-4159-8f53-311ff9197c66" providerId="AD" clId="Web-{24CC1C04-0140-916D-FF2F-61B7CB1C4368}" dt="2025-04-22T06:01:44.527" v="637" actId="20577"/>
          <ac:spMkLst>
            <pc:docMk/>
            <pc:sldMk cId="274380121" sldId="283"/>
            <ac:spMk id="21" creationId="{E375984E-4CE3-A3CF-071E-3C7E730B2EC9}"/>
          </ac:spMkLst>
        </pc:spChg>
      </pc:sldChg>
      <pc:sldChg chg="modSp add replId">
        <pc:chgData name="Seith, Campbell MR" userId="S::campbell.seith@defence.gov.au::7b94c984-f0e3-4159-8f53-311ff9197c66" providerId="AD" clId="Web-{24CC1C04-0140-916D-FF2F-61B7CB1C4368}" dt="2025-04-22T06:26:00.880" v="1673"/>
        <pc:sldMkLst>
          <pc:docMk/>
          <pc:sldMk cId="1474375799" sldId="284"/>
        </pc:sldMkLst>
        <pc:spChg chg="mod">
          <ac:chgData name="Seith, Campbell MR" userId="S::campbell.seith@defence.gov.au::7b94c984-f0e3-4159-8f53-311ff9197c66" providerId="AD" clId="Web-{24CC1C04-0140-916D-FF2F-61B7CB1C4368}" dt="2025-04-22T06:26:00.880" v="1673"/>
          <ac:spMkLst>
            <pc:docMk/>
            <pc:sldMk cId="1474375799" sldId="284"/>
            <ac:spMk id="23" creationId="{CF14BCEA-D48D-5EDD-79B0-473B09DE46DC}"/>
          </ac:spMkLst>
        </pc:spChg>
      </pc:sldChg>
    </pc:docChg>
  </pc:docChgLst>
  <pc:docChgLst>
    <pc:chgData name="Boyle, Josh MR 2" userId="S::josh.boyle2@defence.gov.au::0c723b92-23be-49c8-bcb6-0bf5ff9aa284" providerId="AD" clId="Web-{915C4FA2-63AC-EEBF-724D-9DDA8A42FC61}"/>
    <pc:docChg chg="modSld">
      <pc:chgData name="Boyle, Josh MR 2" userId="S::josh.boyle2@defence.gov.au::0c723b92-23be-49c8-bcb6-0bf5ff9aa284" providerId="AD" clId="Web-{915C4FA2-63AC-EEBF-724D-9DDA8A42FC61}" dt="2025-04-29T05:17:28.947" v="137" actId="20577"/>
      <pc:docMkLst>
        <pc:docMk/>
      </pc:docMkLst>
      <pc:sldChg chg="modSp">
        <pc:chgData name="Boyle, Josh MR 2" userId="S::josh.boyle2@defence.gov.au::0c723b92-23be-49c8-bcb6-0bf5ff9aa284" providerId="AD" clId="Web-{915C4FA2-63AC-EEBF-724D-9DDA8A42FC61}" dt="2025-04-29T05:05:44.005" v="31" actId="20577"/>
        <pc:sldMkLst>
          <pc:docMk/>
          <pc:sldMk cId="3470091478" sldId="265"/>
        </pc:sldMkLst>
        <pc:spChg chg="mod">
          <ac:chgData name="Boyle, Josh MR 2" userId="S::josh.boyle2@defence.gov.au::0c723b92-23be-49c8-bcb6-0bf5ff9aa284" providerId="AD" clId="Web-{915C4FA2-63AC-EEBF-724D-9DDA8A42FC61}" dt="2025-04-29T05:05:16.832" v="28" actId="20577"/>
          <ac:spMkLst>
            <pc:docMk/>
            <pc:sldMk cId="3470091478" sldId="265"/>
            <ac:spMk id="23" creationId="{00000000-0000-0000-0000-000000000000}"/>
          </ac:spMkLst>
        </pc:spChg>
        <pc:spChg chg="mod">
          <ac:chgData name="Boyle, Josh MR 2" userId="S::josh.boyle2@defence.gov.au::0c723b92-23be-49c8-bcb6-0bf5ff9aa284" providerId="AD" clId="Web-{915C4FA2-63AC-EEBF-724D-9DDA8A42FC61}" dt="2025-04-29T05:05:44.005" v="31" actId="20577"/>
          <ac:spMkLst>
            <pc:docMk/>
            <pc:sldMk cId="3470091478" sldId="265"/>
            <ac:spMk id="24" creationId="{00000000-0000-0000-0000-000000000000}"/>
          </ac:spMkLst>
        </pc:spChg>
      </pc:sldChg>
      <pc:sldChg chg="modSp">
        <pc:chgData name="Boyle, Josh MR 2" userId="S::josh.boyle2@defence.gov.au::0c723b92-23be-49c8-bcb6-0bf5ff9aa284" providerId="AD" clId="Web-{915C4FA2-63AC-EEBF-724D-9DDA8A42FC61}" dt="2025-04-29T05:02:26.906" v="5" actId="20577"/>
        <pc:sldMkLst>
          <pc:docMk/>
          <pc:sldMk cId="3041181174" sldId="266"/>
        </pc:sldMkLst>
        <pc:spChg chg="mod">
          <ac:chgData name="Boyle, Josh MR 2" userId="S::josh.boyle2@defence.gov.au::0c723b92-23be-49c8-bcb6-0bf5ff9aa284" providerId="AD" clId="Web-{915C4FA2-63AC-EEBF-724D-9DDA8A42FC61}" dt="2025-04-29T05:02:18.562" v="2" actId="20577"/>
          <ac:spMkLst>
            <pc:docMk/>
            <pc:sldMk cId="3041181174" sldId="266"/>
            <ac:spMk id="12" creationId="{00000000-0000-0000-0000-000000000000}"/>
          </ac:spMkLst>
        </pc:spChg>
        <pc:spChg chg="mod">
          <ac:chgData name="Boyle, Josh MR 2" userId="S::josh.boyle2@defence.gov.au::0c723b92-23be-49c8-bcb6-0bf5ff9aa284" providerId="AD" clId="Web-{915C4FA2-63AC-EEBF-724D-9DDA8A42FC61}" dt="2025-04-29T05:02:26.906" v="5" actId="20577"/>
          <ac:spMkLst>
            <pc:docMk/>
            <pc:sldMk cId="3041181174" sldId="266"/>
            <ac:spMk id="13" creationId="{00000000-0000-0000-0000-000000000000}"/>
          </ac:spMkLst>
        </pc:spChg>
      </pc:sldChg>
      <pc:sldChg chg="modSp">
        <pc:chgData name="Boyle, Josh MR 2" userId="S::josh.boyle2@defence.gov.au::0c723b92-23be-49c8-bcb6-0bf5ff9aa284" providerId="AD" clId="Web-{915C4FA2-63AC-EEBF-724D-9DDA8A42FC61}" dt="2025-04-29T05:03:44.345" v="16" actId="20577"/>
        <pc:sldMkLst>
          <pc:docMk/>
          <pc:sldMk cId="254698354" sldId="270"/>
        </pc:sldMkLst>
        <pc:spChg chg="mod">
          <ac:chgData name="Boyle, Josh MR 2" userId="S::josh.boyle2@defence.gov.au::0c723b92-23be-49c8-bcb6-0bf5ff9aa284" providerId="AD" clId="Web-{915C4FA2-63AC-EEBF-724D-9DDA8A42FC61}" dt="2025-04-29T05:03:12.860" v="14" actId="20577"/>
          <ac:spMkLst>
            <pc:docMk/>
            <pc:sldMk cId="254698354" sldId="270"/>
            <ac:spMk id="2" creationId="{00000000-0000-0000-0000-000000000000}"/>
          </ac:spMkLst>
        </pc:spChg>
        <pc:spChg chg="mod">
          <ac:chgData name="Boyle, Josh MR 2" userId="S::josh.boyle2@defence.gov.au::0c723b92-23be-49c8-bcb6-0bf5ff9aa284" providerId="AD" clId="Web-{915C4FA2-63AC-EEBF-724D-9DDA8A42FC61}" dt="2025-04-29T05:03:44.345" v="16" actId="20577"/>
          <ac:spMkLst>
            <pc:docMk/>
            <pc:sldMk cId="254698354" sldId="270"/>
            <ac:spMk id="4" creationId="{5869721B-B62B-2F6C-9BA4-CE992847859A}"/>
          </ac:spMkLst>
        </pc:spChg>
      </pc:sldChg>
      <pc:sldChg chg="modSp">
        <pc:chgData name="Boyle, Josh MR 2" userId="S::josh.boyle2@defence.gov.au::0c723b92-23be-49c8-bcb6-0bf5ff9aa284" providerId="AD" clId="Web-{915C4FA2-63AC-EEBF-724D-9DDA8A42FC61}" dt="2025-04-29T05:03:56.721" v="18" actId="20577"/>
        <pc:sldMkLst>
          <pc:docMk/>
          <pc:sldMk cId="2513936866" sldId="272"/>
        </pc:sldMkLst>
        <pc:spChg chg="mod">
          <ac:chgData name="Boyle, Josh MR 2" userId="S::josh.boyle2@defence.gov.au::0c723b92-23be-49c8-bcb6-0bf5ff9aa284" providerId="AD" clId="Web-{915C4FA2-63AC-EEBF-724D-9DDA8A42FC61}" dt="2025-04-29T05:03:56.721" v="18" actId="20577"/>
          <ac:spMkLst>
            <pc:docMk/>
            <pc:sldMk cId="2513936866" sldId="272"/>
            <ac:spMk id="7" creationId="{00000000-0000-0000-0000-000000000000}"/>
          </ac:spMkLst>
        </pc:spChg>
      </pc:sldChg>
      <pc:sldChg chg="modSp">
        <pc:chgData name="Boyle, Josh MR 2" userId="S::josh.boyle2@defence.gov.au::0c723b92-23be-49c8-bcb6-0bf5ff9aa284" providerId="AD" clId="Web-{915C4FA2-63AC-EEBF-724D-9DDA8A42FC61}" dt="2025-04-29T05:10:05.372" v="94" actId="20577"/>
        <pc:sldMkLst>
          <pc:docMk/>
          <pc:sldMk cId="3809384499" sldId="273"/>
        </pc:sldMkLst>
        <pc:spChg chg="mod">
          <ac:chgData name="Boyle, Josh MR 2" userId="S::josh.boyle2@defence.gov.au::0c723b92-23be-49c8-bcb6-0bf5ff9aa284" providerId="AD" clId="Web-{915C4FA2-63AC-EEBF-724D-9DDA8A42FC61}" dt="2025-04-29T05:10:05.372" v="94" actId="20577"/>
          <ac:spMkLst>
            <pc:docMk/>
            <pc:sldMk cId="3809384499" sldId="273"/>
            <ac:spMk id="8" creationId="{00000000-0000-0000-0000-000000000000}"/>
          </ac:spMkLst>
        </pc:spChg>
      </pc:sldChg>
      <pc:sldChg chg="modSp">
        <pc:chgData name="Boyle, Josh MR 2" userId="S::josh.boyle2@defence.gov.au::0c723b92-23be-49c8-bcb6-0bf5ff9aa284" providerId="AD" clId="Web-{915C4FA2-63AC-EEBF-724D-9DDA8A42FC61}" dt="2025-04-29T05:12:17.985" v="102" actId="20577"/>
        <pc:sldMkLst>
          <pc:docMk/>
          <pc:sldMk cId="856666071" sldId="275"/>
        </pc:sldMkLst>
        <pc:spChg chg="mod">
          <ac:chgData name="Boyle, Josh MR 2" userId="S::josh.boyle2@defence.gov.au::0c723b92-23be-49c8-bcb6-0bf5ff9aa284" providerId="AD" clId="Web-{915C4FA2-63AC-EEBF-724D-9DDA8A42FC61}" dt="2025-04-29T05:11:54.625" v="100" actId="20577"/>
          <ac:spMkLst>
            <pc:docMk/>
            <pc:sldMk cId="856666071" sldId="275"/>
            <ac:spMk id="23" creationId="{00000000-0000-0000-0000-000000000000}"/>
          </ac:spMkLst>
        </pc:spChg>
        <pc:spChg chg="mod">
          <ac:chgData name="Boyle, Josh MR 2" userId="S::josh.boyle2@defence.gov.au::0c723b92-23be-49c8-bcb6-0bf5ff9aa284" providerId="AD" clId="Web-{915C4FA2-63AC-EEBF-724D-9DDA8A42FC61}" dt="2025-04-29T05:12:17.985" v="102" actId="20577"/>
          <ac:spMkLst>
            <pc:docMk/>
            <pc:sldMk cId="856666071" sldId="275"/>
            <ac:spMk id="24" creationId="{00000000-0000-0000-0000-000000000000}"/>
          </ac:spMkLst>
        </pc:spChg>
      </pc:sldChg>
      <pc:sldChg chg="addSp delSp modSp">
        <pc:chgData name="Boyle, Josh MR 2" userId="S::josh.boyle2@defence.gov.au::0c723b92-23be-49c8-bcb6-0bf5ff9aa284" providerId="AD" clId="Web-{915C4FA2-63AC-EEBF-724D-9DDA8A42FC61}" dt="2025-04-29T05:12:53.767" v="106"/>
        <pc:sldMkLst>
          <pc:docMk/>
          <pc:sldMk cId="2744350947" sldId="276"/>
        </pc:sldMkLst>
        <pc:spChg chg="del mod">
          <ac:chgData name="Boyle, Josh MR 2" userId="S::josh.boyle2@defence.gov.au::0c723b92-23be-49c8-bcb6-0bf5ff9aa284" providerId="AD" clId="Web-{915C4FA2-63AC-EEBF-724D-9DDA8A42FC61}" dt="2025-04-29T05:12:47.267" v="105"/>
          <ac:spMkLst>
            <pc:docMk/>
            <pc:sldMk cId="2744350947" sldId="276"/>
            <ac:spMk id="3" creationId="{5F41818A-97DE-C75F-A5A0-1DA04443B392}"/>
          </ac:spMkLst>
        </pc:spChg>
        <pc:spChg chg="add del mod">
          <ac:chgData name="Boyle, Josh MR 2" userId="S::josh.boyle2@defence.gov.au::0c723b92-23be-49c8-bcb6-0bf5ff9aa284" providerId="AD" clId="Web-{915C4FA2-63AC-EEBF-724D-9DDA8A42FC61}" dt="2025-04-29T05:12:53.767" v="106"/>
          <ac:spMkLst>
            <pc:docMk/>
            <pc:sldMk cId="2744350947" sldId="276"/>
            <ac:spMk id="5" creationId="{2C974FC8-FA68-CCB1-06B5-3236BF7B2DF1}"/>
          </ac:spMkLst>
        </pc:spChg>
        <pc:spChg chg="mod">
          <ac:chgData name="Boyle, Josh MR 2" userId="S::josh.boyle2@defence.gov.au::0c723b92-23be-49c8-bcb6-0bf5ff9aa284" providerId="AD" clId="Web-{915C4FA2-63AC-EEBF-724D-9DDA8A42FC61}" dt="2025-04-29T05:12:33.345" v="103" actId="20577"/>
          <ac:spMkLst>
            <pc:docMk/>
            <pc:sldMk cId="2744350947" sldId="276"/>
            <ac:spMk id="9" creationId="{00000000-0000-0000-0000-000000000000}"/>
          </ac:spMkLst>
        </pc:spChg>
      </pc:sldChg>
      <pc:sldChg chg="modSp">
        <pc:chgData name="Boyle, Josh MR 2" userId="S::josh.boyle2@defence.gov.au::0c723b92-23be-49c8-bcb6-0bf5ff9aa284" providerId="AD" clId="Web-{915C4FA2-63AC-EEBF-724D-9DDA8A42FC61}" dt="2025-04-29T05:13:54.691" v="112" actId="20577"/>
        <pc:sldMkLst>
          <pc:docMk/>
          <pc:sldMk cId="2542048907" sldId="277"/>
        </pc:sldMkLst>
        <pc:spChg chg="mod">
          <ac:chgData name="Boyle, Josh MR 2" userId="S::josh.boyle2@defence.gov.au::0c723b92-23be-49c8-bcb6-0bf5ff9aa284" providerId="AD" clId="Web-{915C4FA2-63AC-EEBF-724D-9DDA8A42FC61}" dt="2025-04-29T05:13:08.346" v="108" actId="20577"/>
          <ac:spMkLst>
            <pc:docMk/>
            <pc:sldMk cId="2542048907" sldId="277"/>
            <ac:spMk id="9" creationId="{00000000-0000-0000-0000-000000000000}"/>
          </ac:spMkLst>
        </pc:spChg>
        <pc:spChg chg="mod">
          <ac:chgData name="Boyle, Josh MR 2" userId="S::josh.boyle2@defence.gov.au::0c723b92-23be-49c8-bcb6-0bf5ff9aa284" providerId="AD" clId="Web-{915C4FA2-63AC-EEBF-724D-9DDA8A42FC61}" dt="2025-04-29T05:13:54.691" v="112" actId="20577"/>
          <ac:spMkLst>
            <pc:docMk/>
            <pc:sldMk cId="2542048907" sldId="277"/>
            <ac:spMk id="24" creationId="{00000000-0000-0000-0000-000000000000}"/>
          </ac:spMkLst>
        </pc:spChg>
      </pc:sldChg>
      <pc:sldChg chg="modSp">
        <pc:chgData name="Boyle, Josh MR 2" userId="S::josh.boyle2@defence.gov.au::0c723b92-23be-49c8-bcb6-0bf5ff9aa284" providerId="AD" clId="Web-{915C4FA2-63AC-EEBF-724D-9DDA8A42FC61}" dt="2025-04-29T05:14:11.816" v="113" actId="20577"/>
        <pc:sldMkLst>
          <pc:docMk/>
          <pc:sldMk cId="2613135744" sldId="278"/>
        </pc:sldMkLst>
        <pc:spChg chg="mod">
          <ac:chgData name="Boyle, Josh MR 2" userId="S::josh.boyle2@defence.gov.au::0c723b92-23be-49c8-bcb6-0bf5ff9aa284" providerId="AD" clId="Web-{915C4FA2-63AC-EEBF-724D-9DDA8A42FC61}" dt="2025-04-29T05:14:11.816" v="113" actId="20577"/>
          <ac:spMkLst>
            <pc:docMk/>
            <pc:sldMk cId="2613135744" sldId="278"/>
            <ac:spMk id="21" creationId="{00000000-0000-0000-0000-000000000000}"/>
          </ac:spMkLst>
        </pc:spChg>
      </pc:sldChg>
      <pc:sldChg chg="modSp">
        <pc:chgData name="Boyle, Josh MR 2" userId="S::josh.boyle2@defence.gov.au::0c723b92-23be-49c8-bcb6-0bf5ff9aa284" providerId="AD" clId="Web-{915C4FA2-63AC-EEBF-724D-9DDA8A42FC61}" dt="2025-04-29T05:17:28.947" v="137" actId="20577"/>
        <pc:sldMkLst>
          <pc:docMk/>
          <pc:sldMk cId="2504219577" sldId="279"/>
        </pc:sldMkLst>
        <pc:spChg chg="mod">
          <ac:chgData name="Boyle, Josh MR 2" userId="S::josh.boyle2@defence.gov.au::0c723b92-23be-49c8-bcb6-0bf5ff9aa284" providerId="AD" clId="Web-{915C4FA2-63AC-EEBF-724D-9DDA8A42FC61}" dt="2025-04-29T05:17:28.947" v="137" actId="20577"/>
          <ac:spMkLst>
            <pc:docMk/>
            <pc:sldMk cId="2504219577" sldId="279"/>
            <ac:spMk id="23" creationId="{00000000-0000-0000-0000-000000000000}"/>
          </ac:spMkLst>
        </pc:spChg>
      </pc:sldChg>
      <pc:sldChg chg="modSp">
        <pc:chgData name="Boyle, Josh MR 2" userId="S::josh.boyle2@defence.gov.au::0c723b92-23be-49c8-bcb6-0bf5ff9aa284" providerId="AD" clId="Web-{915C4FA2-63AC-EEBF-724D-9DDA8A42FC61}" dt="2025-04-29T05:10:27.685" v="97" actId="1076"/>
        <pc:sldMkLst>
          <pc:docMk/>
          <pc:sldMk cId="119393147" sldId="280"/>
        </pc:sldMkLst>
        <pc:spChg chg="mod">
          <ac:chgData name="Boyle, Josh MR 2" userId="S::josh.boyle2@defence.gov.au::0c723b92-23be-49c8-bcb6-0bf5ff9aa284" providerId="AD" clId="Web-{915C4FA2-63AC-EEBF-724D-9DDA8A42FC61}" dt="2025-04-29T05:10:27.685" v="97" actId="1076"/>
          <ac:spMkLst>
            <pc:docMk/>
            <pc:sldMk cId="119393147" sldId="280"/>
            <ac:spMk id="8" creationId="{513AD1D6-6A04-4419-AE08-AF39CA2DF536}"/>
          </ac:spMkLst>
        </pc:spChg>
      </pc:sldChg>
      <pc:sldChg chg="modSp">
        <pc:chgData name="Boyle, Josh MR 2" userId="S::josh.boyle2@defence.gov.au::0c723b92-23be-49c8-bcb6-0bf5ff9aa284" providerId="AD" clId="Web-{915C4FA2-63AC-EEBF-724D-9DDA8A42FC61}" dt="2025-04-29T05:10:19.060" v="95" actId="1076"/>
        <pc:sldMkLst>
          <pc:docMk/>
          <pc:sldMk cId="2852896810" sldId="281"/>
        </pc:sldMkLst>
        <pc:spChg chg="mod">
          <ac:chgData name="Boyle, Josh MR 2" userId="S::josh.boyle2@defence.gov.au::0c723b92-23be-49c8-bcb6-0bf5ff9aa284" providerId="AD" clId="Web-{915C4FA2-63AC-EEBF-724D-9DDA8A42FC61}" dt="2025-04-29T05:10:19.060" v="95" actId="1076"/>
          <ac:spMkLst>
            <pc:docMk/>
            <pc:sldMk cId="2852896810" sldId="281"/>
            <ac:spMk id="7" creationId="{A5122EF9-3403-EE54-B0D1-CDBD903F2318}"/>
          </ac:spMkLst>
        </pc:spChg>
      </pc:sldChg>
      <pc:sldChg chg="modSp">
        <pc:chgData name="Boyle, Josh MR 2" userId="S::josh.boyle2@defence.gov.au::0c723b92-23be-49c8-bcb6-0bf5ff9aa284" providerId="AD" clId="Web-{915C4FA2-63AC-EEBF-724D-9DDA8A42FC61}" dt="2025-04-29T05:10:56.858" v="99" actId="20577"/>
        <pc:sldMkLst>
          <pc:docMk/>
          <pc:sldMk cId="1640773536" sldId="282"/>
        </pc:sldMkLst>
        <pc:spChg chg="mod">
          <ac:chgData name="Boyle, Josh MR 2" userId="S::josh.boyle2@defence.gov.au::0c723b92-23be-49c8-bcb6-0bf5ff9aa284" providerId="AD" clId="Web-{915C4FA2-63AC-EEBF-724D-9DDA8A42FC61}" dt="2025-04-29T05:10:56.858" v="99" actId="20577"/>
          <ac:spMkLst>
            <pc:docMk/>
            <pc:sldMk cId="1640773536" sldId="282"/>
            <ac:spMk id="8" creationId="{A3A51460-F18B-CEB8-20D9-211B45727842}"/>
          </ac:spMkLst>
        </pc:spChg>
      </pc:sldChg>
      <pc:sldChg chg="modSp">
        <pc:chgData name="Boyle, Josh MR 2" userId="S::josh.boyle2@defence.gov.au::0c723b92-23be-49c8-bcb6-0bf5ff9aa284" providerId="AD" clId="Web-{915C4FA2-63AC-EEBF-724D-9DDA8A42FC61}" dt="2025-04-29T05:04:12.424" v="24" actId="20577"/>
        <pc:sldMkLst>
          <pc:docMk/>
          <pc:sldMk cId="274380121" sldId="283"/>
        </pc:sldMkLst>
        <pc:spChg chg="mod">
          <ac:chgData name="Boyle, Josh MR 2" userId="S::josh.boyle2@defence.gov.au::0c723b92-23be-49c8-bcb6-0bf5ff9aa284" providerId="AD" clId="Web-{915C4FA2-63AC-EEBF-724D-9DDA8A42FC61}" dt="2025-04-29T05:04:12.424" v="24" actId="20577"/>
          <ac:spMkLst>
            <pc:docMk/>
            <pc:sldMk cId="274380121" sldId="283"/>
            <ac:spMk id="7" creationId="{A0736625-436A-2928-A250-91E0B5BB8939}"/>
          </ac:spMkLst>
        </pc:spChg>
      </pc:sldChg>
      <pc:sldChg chg="modSp">
        <pc:chgData name="Boyle, Josh MR 2" userId="S::josh.boyle2@defence.gov.au::0c723b92-23be-49c8-bcb6-0bf5ff9aa284" providerId="AD" clId="Web-{915C4FA2-63AC-EEBF-724D-9DDA8A42FC61}" dt="2025-04-29T05:17:01.211" v="133" actId="20577"/>
        <pc:sldMkLst>
          <pc:docMk/>
          <pc:sldMk cId="1474375799" sldId="284"/>
        </pc:sldMkLst>
        <pc:spChg chg="mod">
          <ac:chgData name="Boyle, Josh MR 2" userId="S::josh.boyle2@defence.gov.au::0c723b92-23be-49c8-bcb6-0bf5ff9aa284" providerId="AD" clId="Web-{915C4FA2-63AC-EEBF-724D-9DDA8A42FC61}" dt="2025-04-29T05:17:01.211" v="133" actId="20577"/>
          <ac:spMkLst>
            <pc:docMk/>
            <pc:sldMk cId="1474375799" sldId="284"/>
            <ac:spMk id="23" creationId="{CF14BCEA-D48D-5EDD-79B0-473B09DE46D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20/06/2025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20/06/2025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20/06/2025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20/06/2025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20/06/2025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20/06/2025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20/06/2025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20/06/2025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20/06/2025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dirty="0">
                <a:ea typeface="Calibri"/>
                <a:cs typeface="Calibri"/>
              </a:rPr>
              <a:t>Securing video conferencing services</a:t>
            </a:r>
            <a:endParaRPr lang="en-AU" dirty="0">
              <a:ea typeface="Calibri"/>
            </a:endParaRP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descr="A person sitting in front of a computer&#10;&#10;AI-generated content may be incorrect.">
            <a:extLst>
              <a:ext uri="{FF2B5EF4-FFF2-40B4-BE49-F238E27FC236}">
                <a16:creationId xmlns:a16="http://schemas.microsoft.com/office/drawing/2014/main" id="{772BA3A2-C38D-88F8-69C3-239A75B3622F}"/>
              </a:ext>
            </a:extLst>
          </p:cNvPr>
          <p:cNvPicPr>
            <a:picLocks noChangeAspect="1"/>
          </p:cNvPicPr>
          <p:nvPr/>
        </p:nvPicPr>
        <p:blipFill>
          <a:blip r:embed="rId2"/>
          <a:stretch>
            <a:fillRect/>
          </a:stretch>
        </p:blipFill>
        <p:spPr>
          <a:xfrm>
            <a:off x="915985" y="2027583"/>
            <a:ext cx="2702436" cy="2648170"/>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Securing video conferencing services</a:t>
            </a:r>
            <a:endParaRPr lang="en-AU" b="0" dirty="0">
              <a:ea typeface="Calibri"/>
              <a:cs typeface="Calibri"/>
            </a:endParaRPr>
          </a:p>
        </p:txBody>
      </p:sp>
      <p:sp>
        <p:nvSpPr>
          <p:cNvPr id="23" name="Content Placeholder 22"/>
          <p:cNvSpPr>
            <a:spLocks noGrp="1"/>
          </p:cNvSpPr>
          <p:nvPr>
            <p:ph sz="quarter" idx="18"/>
          </p:nvPr>
        </p:nvSpPr>
        <p:spPr>
          <a:xfrm>
            <a:off x="590249" y="2305050"/>
            <a:ext cx="5138665" cy="3830638"/>
          </a:xfrm>
        </p:spPr>
        <p:txBody>
          <a:bodyPr vert="horz" lIns="91440" tIns="45720" rIns="91440" bIns="45720" rtlCol="0" anchor="t">
            <a:normAutofit/>
          </a:bodyPr>
          <a:lstStyle/>
          <a:p>
            <a:r>
              <a:rPr lang="en-AU" dirty="0">
                <a:ea typeface="Calibri"/>
                <a:cs typeface="Calibri"/>
              </a:rPr>
              <a:t>You are facilitating a video conference between your company and an important client. </a:t>
            </a:r>
          </a:p>
          <a:p>
            <a:r>
              <a:rPr lang="en-AU" dirty="0">
                <a:ea typeface="Calibri"/>
                <a:cs typeface="Calibri"/>
              </a:rPr>
              <a:t>You have sent out links and meeting details to the attendees and configured a waiting room for participants to join before they enter the meeting. </a:t>
            </a:r>
            <a:endParaRPr lang="en-AU" dirty="0">
              <a:ea typeface="Calibri"/>
            </a:endParaRPr>
          </a:p>
          <a:p>
            <a:r>
              <a:rPr lang="en-AU" dirty="0">
                <a:ea typeface="Calibri"/>
                <a:cs typeface="Calibri"/>
              </a:rPr>
              <a:t>Someone enters the waiting room with a </a:t>
            </a:r>
            <a:r>
              <a:rPr lang="en-AU">
                <a:ea typeface="Calibri"/>
                <a:cs typeface="Calibri"/>
              </a:rPr>
              <a:t>display name you do not recognise.       </a:t>
            </a:r>
            <a:endParaRPr lang="en-AU">
              <a:ea typeface="Calibri"/>
            </a:endParaRPr>
          </a:p>
          <a:p>
            <a:endParaRPr lang="en-AU" dirty="0"/>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Things to consider</a:t>
            </a:r>
          </a:p>
          <a:p>
            <a:pPr marL="342900" indent="-342900">
              <a:buFont typeface="Arial" panose="020B0604020202020204" pitchFamily="34" charset="0"/>
              <a:buChar char="•"/>
            </a:pPr>
            <a:r>
              <a:rPr lang="en-AU" dirty="0">
                <a:ea typeface="Calibri"/>
                <a:cs typeface="Calibri"/>
              </a:rPr>
              <a:t>What might be the repercussions if you admit them to the conference and they are an unauthorised </a:t>
            </a:r>
            <a:r>
              <a:rPr lang="en-AU">
                <a:ea typeface="Calibri"/>
                <a:cs typeface="Calibri"/>
              </a:rPr>
              <a:t>attendee</a:t>
            </a:r>
            <a:r>
              <a:rPr lang="en-AU" dirty="0">
                <a:ea typeface="Calibri"/>
                <a:cs typeface="Calibri"/>
              </a:rPr>
              <a:t>?</a:t>
            </a:r>
          </a:p>
          <a:p>
            <a:pPr marL="342900" indent="-342900">
              <a:buFont typeface="Arial" panose="020B0604020202020204" pitchFamily="34" charset="0"/>
              <a:buChar char="•"/>
            </a:pPr>
            <a:r>
              <a:rPr lang="en-AU" dirty="0">
                <a:ea typeface="Calibri"/>
                <a:cs typeface="Calibri"/>
              </a:rPr>
              <a:t>Should you just remove them from the waiting room?</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856666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dirty="0">
                <a:ea typeface="Calibri"/>
                <a:cs typeface="Calibri"/>
              </a:rPr>
              <a:t>Would you ask the others in the conference or your colleagues if they can verify who the </a:t>
            </a:r>
            <a:r>
              <a:rPr lang="en-AU">
                <a:ea typeface="Calibri"/>
                <a:cs typeface="Calibri"/>
              </a:rPr>
              <a:t>participant</a:t>
            </a:r>
            <a:r>
              <a:rPr lang="en-AU" dirty="0">
                <a:ea typeface="Calibri"/>
                <a:cs typeface="Calibri"/>
              </a:rPr>
              <a:t> is before you admit them?</a:t>
            </a:r>
            <a:endParaRPr lang="en-AU" dirty="0">
              <a:ea typeface="Calibri"/>
            </a:endParaRPr>
          </a:p>
          <a:p>
            <a:pPr marL="342900" indent="-342900">
              <a:buFont typeface="Arial" panose="020B0604020202020204" pitchFamily="34" charset="0"/>
              <a:buChar char="•"/>
            </a:pPr>
            <a:r>
              <a:rPr lang="en-AU" b="1" dirty="0"/>
              <a:t>Yes</a:t>
            </a:r>
          </a:p>
          <a:p>
            <a:pPr marL="342900" indent="-342900">
              <a:buFont typeface="Arial" panose="020B0604020202020204" pitchFamily="34" charset="0"/>
              <a:buChar char="•"/>
            </a:pPr>
            <a:r>
              <a:rPr lang="en-AU" b="1" dirty="0"/>
              <a:t>No</a:t>
            </a:r>
          </a:p>
          <a:p>
            <a:r>
              <a:rPr lang="en-AU" dirty="0"/>
              <a:t/>
            </a:r>
            <a:br>
              <a:rPr lang="en-AU" dirty="0"/>
            </a:br>
            <a:endParaRPr lang="en-AU" dirty="0"/>
          </a:p>
        </p:txBody>
      </p:sp>
    </p:spTree>
    <p:extLst>
      <p:ext uri="{BB962C8B-B14F-4D97-AF65-F5344CB8AC3E}">
        <p14:creationId xmlns:p14="http://schemas.microsoft.com/office/powerpoint/2010/main" val="2744350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24" name="Content Placeholder 23"/>
          <p:cNvSpPr>
            <a:spLocks noGrp="1"/>
          </p:cNvSpPr>
          <p:nvPr>
            <p:ph sz="quarter" idx="19"/>
          </p:nvPr>
        </p:nvSpPr>
        <p:spPr/>
        <p:txBody>
          <a:bodyPr vert="horz" lIns="91440" tIns="45720" rIns="91440" bIns="45720" rtlCol="0" anchor="t">
            <a:normAutofit fontScale="92500" lnSpcReduction="20000"/>
          </a:bodyPr>
          <a:lstStyle/>
          <a:p>
            <a:r>
              <a:rPr lang="en-AU" sz="2200" b="1" dirty="0">
                <a:cs typeface="Calibri"/>
              </a:rPr>
              <a:t>No response</a:t>
            </a:r>
          </a:p>
          <a:p>
            <a:pPr marL="342900" indent="-342900">
              <a:buFont typeface="Arial"/>
              <a:buChar char="•"/>
            </a:pPr>
            <a:r>
              <a:rPr lang="en-AU" dirty="0">
                <a:ea typeface="Calibri"/>
                <a:cs typeface="Calibri"/>
              </a:rPr>
              <a:t>The increased in video conferencing has enabled a new type of malicious behaviour that involves uninvited individuals joining calls, sharing distressing content to participants, and causing disruption. This can have a serious impact on organisations, educational institutions, and social groups. </a:t>
            </a:r>
            <a:endParaRPr lang="en-AU" dirty="0">
              <a:ea typeface="Calibri"/>
            </a:endParaRPr>
          </a:p>
          <a:p>
            <a:pPr marL="342900" indent="-342900">
              <a:buFont typeface="Arial"/>
              <a:buChar char="•"/>
            </a:pPr>
            <a:r>
              <a:rPr lang="en-AU" dirty="0">
                <a:ea typeface="Calibri"/>
                <a:cs typeface="Calibri"/>
              </a:rPr>
              <a:t>You should always verify participants before you </a:t>
            </a:r>
            <a:r>
              <a:rPr lang="en-AU">
                <a:ea typeface="Calibri"/>
                <a:cs typeface="Calibri"/>
              </a:rPr>
              <a:t>admit</a:t>
            </a:r>
            <a:r>
              <a:rPr lang="en-AU" dirty="0">
                <a:ea typeface="Calibri"/>
                <a:cs typeface="Calibri"/>
              </a:rPr>
              <a:t> them to the conference. </a:t>
            </a:r>
          </a:p>
          <a:p>
            <a:pPr marL="342900" indent="-342900">
              <a:buFont typeface="Arial"/>
              <a:buChar char="•"/>
            </a:pPr>
            <a:r>
              <a:rPr lang="en-AU" dirty="0">
                <a:ea typeface="Calibri"/>
                <a:cs typeface="Calibri"/>
              </a:rPr>
              <a:t>Removing them from the waiting room could </a:t>
            </a:r>
            <a:r>
              <a:rPr lang="en-AU">
                <a:ea typeface="Calibri"/>
                <a:cs typeface="Calibri"/>
              </a:rPr>
              <a:t>cause issues if they are an authorised attendee </a:t>
            </a:r>
            <a:r>
              <a:rPr lang="en-AU" dirty="0">
                <a:ea typeface="Calibri"/>
                <a:cs typeface="Calibri"/>
              </a:rPr>
              <a:t>and they try to re-join the conference. </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b="1" dirty="0">
                <a:cs typeface="Calibri"/>
              </a:rPr>
              <a:t>Yes response</a:t>
            </a:r>
          </a:p>
          <a:p>
            <a:pPr marL="342900" indent="-342900">
              <a:buFont typeface="Arial"/>
              <a:buChar char="•"/>
            </a:pPr>
            <a:r>
              <a:rPr lang="en-AU" sz="1900" dirty="0">
                <a:ea typeface="Calibri"/>
                <a:cs typeface="Calibri"/>
              </a:rPr>
              <a:t>You should always ascertain the identity of any participants you do not recognise. </a:t>
            </a:r>
          </a:p>
          <a:p>
            <a:pPr marL="342900" indent="-342900">
              <a:buFont typeface="Arial"/>
              <a:buChar char="•"/>
            </a:pPr>
            <a:r>
              <a:rPr lang="en-AU" sz="1900" dirty="0">
                <a:ea typeface="Calibri"/>
                <a:cs typeface="Calibri"/>
              </a:rPr>
              <a:t>Consider attempting to contact any missing attendees using other communication channels, to check if they are attempting to join with the unrecognised display name. </a:t>
            </a:r>
            <a:endParaRPr lang="en-AU" sz="1900" dirty="0">
              <a:ea typeface="Calibri"/>
            </a:endParaRPr>
          </a:p>
        </p:txBody>
      </p:sp>
    </p:spTree>
    <p:extLst>
      <p:ext uri="{BB962C8B-B14F-4D97-AF65-F5344CB8AC3E}">
        <p14:creationId xmlns:p14="http://schemas.microsoft.com/office/powerpoint/2010/main" val="2542048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Securing video conferencing services</a:t>
            </a:r>
            <a:endParaRPr lang="en-AU" b="0" dirty="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pPr marL="342900" indent="-342900">
              <a:buFont typeface="Arial"/>
              <a:buChar char="•"/>
            </a:pPr>
            <a:r>
              <a:rPr lang="en-AU">
                <a:ea typeface="Calibri"/>
                <a:cs typeface="Calibri"/>
              </a:rPr>
              <a:t>Consider setting company-wide defaults and controls on the service that adhere to internal policies.</a:t>
            </a:r>
            <a:endParaRPr lang="en-AU">
              <a:ea typeface="Calibri"/>
            </a:endParaRPr>
          </a:p>
          <a:p>
            <a:pPr marL="342900" indent="-342900">
              <a:buFont typeface="Arial" panose="020B0604020202020204" pitchFamily="34" charset="0"/>
              <a:buChar char="•"/>
            </a:pPr>
            <a:r>
              <a:rPr lang="en-AU">
                <a:ea typeface="Calibri"/>
                <a:cs typeface="Calibri"/>
              </a:rPr>
              <a:t>Ensure that control are in place, such as a meeting waiting room and/or locking the room. This helps to ensure that meetings avoid unwanted interruptions or unauthorised individuals joining the video conference. </a:t>
            </a:r>
          </a:p>
          <a:p>
            <a:pPr marL="342900" indent="-342900">
              <a:buFont typeface="Arial" panose="020B0604020202020204" pitchFamily="34" charset="0"/>
              <a:buChar char="•"/>
            </a:pPr>
            <a:r>
              <a:rPr lang="en-AU">
                <a:ea typeface="Calibri"/>
                <a:cs typeface="Calibri"/>
              </a:rPr>
              <a:t>Meeting owners should verify and approve participants in the lobby/waiting room and remove those who are not identified or authorised. </a:t>
            </a:r>
          </a:p>
          <a:p>
            <a:pPr marL="342900" indent="-342900">
              <a:buFont typeface="Arial" panose="020B0604020202020204" pitchFamily="34" charset="0"/>
              <a:buChar char="•"/>
            </a:pPr>
            <a:r>
              <a:rPr lang="en-AU">
                <a:ea typeface="Calibri"/>
                <a:cs typeface="Calibri"/>
              </a:rPr>
              <a:t>Account owners and administrators should ensure monitoring and logging is in place. </a:t>
            </a:r>
          </a:p>
          <a:p>
            <a:pPr marL="342900" indent="-342900">
              <a:buFont typeface="Arial" panose="020B0604020202020204" pitchFamily="34" charset="0"/>
              <a:buChar char="•"/>
            </a:pPr>
            <a:r>
              <a:rPr lang="en-AU">
                <a:ea typeface="Calibri"/>
                <a:cs typeface="Calibri"/>
              </a:rPr>
              <a:t>Like other types of software, video conferencing applications should be kept up to date. </a:t>
            </a:r>
          </a:p>
          <a:p>
            <a:pPr marL="342900" indent="-342900">
              <a:buFont typeface="Arial" panose="020B0604020202020204" pitchFamily="34" charset="0"/>
              <a:buChar char="•"/>
            </a:pPr>
            <a:endParaRPr lang="en-AU">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dirty="0"/>
          </a:p>
        </p:txBody>
      </p:sp>
    </p:spTree>
    <p:extLst>
      <p:ext uri="{BB962C8B-B14F-4D97-AF65-F5344CB8AC3E}">
        <p14:creationId xmlns:p14="http://schemas.microsoft.com/office/powerpoint/2010/main" val="2613135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BAD56-506B-8E13-8DE6-0C7B5EB711D2}"/>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BEB8614E-54C5-BC07-7CFC-E43B1CAE6371}"/>
              </a:ext>
            </a:extLst>
          </p:cNvPr>
          <p:cNvSpPr>
            <a:spLocks noGrp="1"/>
          </p:cNvSpPr>
          <p:nvPr>
            <p:ph type="title"/>
          </p:nvPr>
        </p:nvSpPr>
        <p:spPr/>
        <p:txBody>
          <a:bodyPr/>
          <a:lstStyle/>
          <a:p>
            <a:r>
              <a:rPr lang="en-AU" dirty="0"/>
              <a:t>Advice: </a:t>
            </a:r>
            <a:r>
              <a:rPr lang="en-AU" b="0" dirty="0"/>
              <a:t>Securing video conferencing services</a:t>
            </a:r>
            <a:endParaRPr lang="en-AU" b="0" dirty="0">
              <a:ea typeface="Calibri"/>
              <a:cs typeface="Calibri"/>
            </a:endParaRPr>
          </a:p>
        </p:txBody>
      </p:sp>
      <p:sp>
        <p:nvSpPr>
          <p:cNvPr id="23" name="Content Placeholder 22">
            <a:extLst>
              <a:ext uri="{FF2B5EF4-FFF2-40B4-BE49-F238E27FC236}">
                <a16:creationId xmlns:a16="http://schemas.microsoft.com/office/drawing/2014/main" id="{CF14BCEA-D48D-5EDD-79B0-473B09DE46DC}"/>
              </a:ext>
            </a:extLst>
          </p:cNvPr>
          <p:cNvSpPr>
            <a:spLocks noGrp="1"/>
          </p:cNvSpPr>
          <p:nvPr>
            <p:ph sz="quarter" idx="18"/>
          </p:nvPr>
        </p:nvSpPr>
        <p:spPr>
          <a:xfrm>
            <a:off x="590250" y="2305050"/>
            <a:ext cx="11000388" cy="4099526"/>
          </a:xfrm>
        </p:spPr>
        <p:txBody>
          <a:bodyPr vert="horz" lIns="91440" tIns="45720" rIns="91440" bIns="45720" rtlCol="0" anchor="t">
            <a:normAutofit/>
          </a:bodyPr>
          <a:lstStyle/>
          <a:p>
            <a:pPr marL="342900" indent="-342900">
              <a:buFont typeface="Arial"/>
              <a:buChar char="•"/>
            </a:pPr>
            <a:r>
              <a:rPr lang="en-AU">
                <a:ea typeface="Calibri"/>
                <a:cs typeface="Calibri"/>
              </a:rPr>
              <a:t>Consider where you set up for video conferencing, for example setting up near a window or near others on </a:t>
            </a:r>
            <a:r>
              <a:rPr lang="en-AU" dirty="0">
                <a:ea typeface="Calibri"/>
                <a:cs typeface="Calibri"/>
              </a:rPr>
              <a:t>public transport can impact the confidentiality of a meeting.</a:t>
            </a:r>
            <a:endParaRPr lang="en-US"/>
          </a:p>
          <a:p>
            <a:pPr marL="342900" indent="-342900">
              <a:buFont typeface="Arial"/>
              <a:buChar char="•"/>
            </a:pPr>
            <a:r>
              <a:rPr lang="en-AU" dirty="0">
                <a:ea typeface="Calibri"/>
                <a:cs typeface="Calibri"/>
              </a:rPr>
              <a:t>Be aware of any request to take remote control of another participant’s device. Ensure that the reason for the request is understood and reasonable before granting the request.</a:t>
            </a:r>
          </a:p>
          <a:p>
            <a:pPr marL="342900" indent="-342900">
              <a:buFont typeface="Arial"/>
              <a:buChar char="•"/>
            </a:pPr>
            <a:r>
              <a:rPr lang="en-AU" dirty="0">
                <a:ea typeface="Calibri"/>
                <a:cs typeface="Calibri"/>
              </a:rPr>
              <a:t>Think about what the camera can see, consider blurring your background or using a virtual background.</a:t>
            </a:r>
          </a:p>
          <a:p>
            <a:pPr marL="342900" indent="-342900">
              <a:buFont typeface="Arial"/>
              <a:buChar char="•"/>
            </a:pPr>
            <a:r>
              <a:rPr lang="en-AU" dirty="0">
                <a:ea typeface="Calibri"/>
                <a:cs typeface="Calibri"/>
              </a:rPr>
              <a:t>Ensure that you only download the video conferencing software from trusted sources, for example, from the official website or from your phone/tablet’s official app store.</a:t>
            </a:r>
          </a:p>
          <a:p>
            <a:pPr marL="342900" indent="-342900">
              <a:buFont typeface="Arial"/>
              <a:buChar char="•"/>
            </a:pPr>
            <a:r>
              <a:rPr lang="en-AU">
                <a:ea typeface="Calibri"/>
                <a:cs typeface="Calibri"/>
              </a:rPr>
              <a:t>If your organisation is choosing a new video conferencing service, you should review the ACSC's web conferencing security guidance.</a:t>
            </a:r>
          </a:p>
        </p:txBody>
      </p:sp>
      <p:sp>
        <p:nvSpPr>
          <p:cNvPr id="4" name="Slide Number Placeholder 3">
            <a:extLst>
              <a:ext uri="{FF2B5EF4-FFF2-40B4-BE49-F238E27FC236}">
                <a16:creationId xmlns:a16="http://schemas.microsoft.com/office/drawing/2014/main" id="{74075207-3D27-E6DE-F315-D41076896A6F}"/>
              </a:ext>
            </a:extLst>
          </p:cNvPr>
          <p:cNvSpPr>
            <a:spLocks noGrp="1"/>
          </p:cNvSpPr>
          <p:nvPr>
            <p:ph type="sldNum" sz="quarter" idx="22"/>
          </p:nvPr>
        </p:nvSpPr>
        <p:spPr/>
        <p:txBody>
          <a:bodyPr/>
          <a:lstStyle/>
          <a:p>
            <a:fld id="{A179F83B-11CA-B84E-BC24-F49F8EBD43A8}" type="slidenum">
              <a:rPr lang="en-US" smtClean="0"/>
              <a:pPr/>
              <a:t>14</a:t>
            </a:fld>
            <a:endParaRPr lang="en-US" dirty="0"/>
          </a:p>
        </p:txBody>
      </p:sp>
    </p:spTree>
    <p:extLst>
      <p:ext uri="{BB962C8B-B14F-4D97-AF65-F5344CB8AC3E}">
        <p14:creationId xmlns:p14="http://schemas.microsoft.com/office/powerpoint/2010/main" val="1474375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Conclusion: </a:t>
            </a:r>
            <a:r>
              <a:rPr lang="en-AU" b="0" dirty="0"/>
              <a:t>Securing video conferencing services</a:t>
            </a:r>
            <a:endParaRPr lang="en-AU" b="0" dirty="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ea typeface="Calibri"/>
                <a:cs typeface="Calibri"/>
              </a:rPr>
              <a:t>Video conferencing has become a fundamental tool for home and remote working recently with significant growth in the use of the software. However, this has created additional opportunities for attackers to carry out a range of attacks, ranging from annoyance to exploitation of systems. </a:t>
            </a:r>
            <a:endParaRPr lang="en-AU" dirty="0">
              <a:ea typeface="Calibri"/>
            </a:endParaRPr>
          </a:p>
          <a:p>
            <a:pPr marL="342900" indent="-342900">
              <a:buFont typeface="Arial" panose="020B0604020202020204" pitchFamily="34" charset="0"/>
              <a:buChar char="•"/>
            </a:pPr>
            <a:r>
              <a:rPr lang="en-AU" dirty="0">
                <a:ea typeface="Calibri"/>
                <a:cs typeface="Calibri"/>
              </a:rPr>
              <a:t>It is important to choose the most suitable provider for your organisation and ensure that software is configured appropriately and updated regularly to protect company data. </a:t>
            </a:r>
          </a:p>
          <a:p>
            <a:pPr marL="342900" indent="-342900">
              <a:buFont typeface="Arial" panose="020B0604020202020204" pitchFamily="34" charset="0"/>
              <a:buChar char="•"/>
            </a:pPr>
            <a:r>
              <a:rPr lang="en-AU" dirty="0">
                <a:ea typeface="Calibri"/>
                <a:cs typeface="Calibri"/>
              </a:rPr>
              <a:t>More tips and guidance on this topic can be found on cyber.gov.au</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15</a:t>
            </a:fld>
            <a:endParaRPr lang="en-US" dirty="0"/>
          </a:p>
        </p:txBody>
      </p:sp>
    </p:spTree>
    <p:extLst>
      <p:ext uri="{BB962C8B-B14F-4D97-AF65-F5344CB8AC3E}">
        <p14:creationId xmlns:p14="http://schemas.microsoft.com/office/powerpoint/2010/main" val="2504219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16</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10" name="Text Placeholder 12">
            <a:extLst>
              <a:ext uri="{FF2B5EF4-FFF2-40B4-BE49-F238E27FC236}">
                <a16:creationId xmlns:a16="http://schemas.microsoft.com/office/drawing/2014/main" id="{5869721B-B62B-2F6C-9BA4-CE992847859A}"/>
              </a:ext>
            </a:extLst>
          </p:cNvPr>
          <p:cNvSpPr>
            <a:spLocks noGrp="1"/>
          </p:cNvSpPr>
          <p:nvPr/>
        </p:nvSpPr>
        <p:spPr>
          <a:xfrm>
            <a:off x="690597" y="2163531"/>
            <a:ext cx="9437612" cy="399150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100" dirty="0">
                <a:cs typeface="Calibri"/>
              </a:rPr>
              <a:t>This micro-exercise is focused on</a:t>
            </a:r>
            <a:r>
              <a:rPr lang="en-AU" sz="2100" b="1" dirty="0">
                <a:cs typeface="Calibri"/>
              </a:rPr>
              <a:t> securing video conferencing services</a:t>
            </a:r>
            <a:r>
              <a:rPr lang="en-AU" sz="2100" dirty="0">
                <a:cs typeface="Calibri"/>
              </a:rPr>
              <a:t>. </a:t>
            </a:r>
            <a:endParaRPr lang="en-US" sz="2100" dirty="0">
              <a:cs typeface="Calibri"/>
            </a:endParaRPr>
          </a:p>
          <a:p>
            <a:pPr marL="342900" indent="-342900">
              <a:buFont typeface="Arial" panose="020B0604020202020204" pitchFamily="34" charset="0"/>
              <a:buChar char="•"/>
            </a:pPr>
            <a:r>
              <a:rPr lang="en-AU" dirty="0"/>
              <a:t>It is a short and sharp session that explores this topic.</a:t>
            </a: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2" name="Title 1"/>
          <p:cNvSpPr txBox="1">
            <a:spLocks/>
          </p:cNvSpPr>
          <p:nvPr/>
        </p:nvSpPr>
        <p:spPr>
          <a:xfrm>
            <a:off x="599776" y="759351"/>
            <a:ext cx="7765748" cy="17254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Context: </a:t>
            </a:r>
            <a:r>
              <a:rPr lang="en-AU" b="0" dirty="0"/>
              <a:t>Securing video conferencing services</a:t>
            </a:r>
            <a:endParaRPr lang="en-AU" b="0" dirty="0">
              <a:ea typeface="Calibri"/>
              <a:cs typeface="Calibri"/>
            </a:endParaRP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With more staff now working remotely, there is a significant increase in the use of video conferencing and collaboration services to hold team meetings, brief clients etc.</a:t>
            </a:r>
            <a:endParaRPr lang="en-US" dirty="0"/>
          </a:p>
          <a:p>
            <a:r>
              <a:rPr lang="en-AU" dirty="0">
                <a:cs typeface="Calibri"/>
              </a:rPr>
              <a:t>There are several providers to choose from</a:t>
            </a:r>
            <a:r>
              <a:rPr lang="en-AU">
                <a:cs typeface="Calibri"/>
              </a:rPr>
              <a:t>,</a:t>
            </a:r>
            <a:r>
              <a:rPr lang="en-AU" dirty="0">
                <a:cs typeface="Calibri"/>
              </a:rPr>
              <a:t> and staff may be familiar with one but not with others. </a:t>
            </a:r>
            <a:r>
              <a:rPr lang="en-AU" dirty="0"/>
              <a:t/>
            </a:r>
            <a:br>
              <a:rPr lang="en-AU" dirty="0"/>
            </a:br>
            <a:endParaRPr lang="en-AU">
              <a:ea typeface="Calibri"/>
            </a:endParaRPr>
          </a:p>
        </p:txBody>
      </p:sp>
      <p:sp>
        <p:nvSpPr>
          <p:cNvPr id="24" name="Content Placeholder 23"/>
          <p:cNvSpPr>
            <a:spLocks noGrp="1"/>
          </p:cNvSpPr>
          <p:nvPr>
            <p:ph sz="quarter" idx="19"/>
          </p:nvPr>
        </p:nvSpPr>
        <p:spPr/>
        <p:txBody>
          <a:bodyPr vert="horz" lIns="91440" tIns="45720" rIns="91440" bIns="45720" rtlCol="0" anchor="t">
            <a:normAutofit fontScale="92500" lnSpcReduction="10000"/>
          </a:bodyPr>
          <a:lstStyle/>
          <a:p>
            <a:r>
              <a:rPr lang="en-AU" sz="2200" b="1" dirty="0">
                <a:cs typeface="Calibri"/>
              </a:rPr>
              <a:t>Note</a:t>
            </a:r>
          </a:p>
          <a:p>
            <a:pPr marL="457200" indent="-457200">
              <a:buFont typeface="+mj-lt"/>
              <a:buAutoNum type="arabicPeriod"/>
            </a:pPr>
            <a:r>
              <a:rPr lang="en-AU" dirty="0">
                <a:ea typeface="Calibri"/>
                <a:cs typeface="Calibri"/>
              </a:rPr>
              <a:t>The increase in use of these services has highlighted them to attackers, who may wish to cause annoyance or offence, gather information, or steal data. </a:t>
            </a:r>
          </a:p>
          <a:p>
            <a:pPr marL="457200" indent="-457200">
              <a:buFont typeface="+mj-lt"/>
              <a:buAutoNum type="arabicPeriod"/>
            </a:pPr>
            <a:r>
              <a:rPr lang="en-AU" dirty="0">
                <a:ea typeface="Calibri"/>
                <a:cs typeface="Calibri"/>
              </a:rPr>
              <a:t>For example, lack of controls on a video conference can lead to unauthorised individuals joining a meeting. </a:t>
            </a:r>
            <a:endParaRPr lang="en-AU" dirty="0">
              <a:ea typeface="Calibri"/>
            </a:endParaRPr>
          </a:p>
          <a:p>
            <a:pPr marL="457200" indent="-457200">
              <a:buFont typeface="+mj-lt"/>
              <a:buAutoNum type="arabicPeriod"/>
            </a:pPr>
            <a:r>
              <a:rPr lang="en-AU">
                <a:cs typeface="Calibri"/>
              </a:rPr>
              <a:t>This micro-exercise highlights some of the risks </a:t>
            </a:r>
            <a:r>
              <a:rPr lang="en-AU" dirty="0">
                <a:cs typeface="Calibri"/>
              </a:rPr>
              <a:t>associated with the use of video conferencing services and explores what you can do to help secure your use of these services. </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Tree>
    <p:extLst>
      <p:ext uri="{BB962C8B-B14F-4D97-AF65-F5344CB8AC3E}">
        <p14:creationId xmlns:p14="http://schemas.microsoft.com/office/powerpoint/2010/main" val="1063820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ea typeface="Calibri"/>
            </a:endParaRPr>
          </a:p>
          <a:p>
            <a:pPr marL="342900" indent="-342900">
              <a:buFont typeface="Arial" panose="020B0604020202020204" pitchFamily="34" charset="0"/>
              <a:buChar char="•"/>
            </a:pPr>
            <a:r>
              <a:rPr lang="en-AU" b="1" dirty="0">
                <a:cs typeface="Calibri"/>
              </a:rPr>
              <a:t>If you wanted to sign up for a new video conferencing service, what security considerations should you think about?</a:t>
            </a:r>
            <a:endParaRPr lang="en-AU" b="1"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
        <p:nvSpPr>
          <p:cNvPr id="7" name="Content Placeholder 23"/>
          <p:cNvSpPr>
            <a:spLocks noGrp="1"/>
          </p:cNvSpPr>
          <p:nvPr>
            <p:ph sz="quarter" idx="19"/>
          </p:nvPr>
        </p:nvSpPr>
        <p:spPr>
          <a:xfrm>
            <a:off x="6190638" y="2305049"/>
            <a:ext cx="5400000" cy="4040091"/>
          </a:xfrm>
        </p:spPr>
        <p:txBody>
          <a:bodyPr vert="horz" lIns="91440" tIns="45720" rIns="91440" bIns="45720" rtlCol="0" anchor="t">
            <a:normAutofit fontScale="77500" lnSpcReduction="20000"/>
          </a:bodyPr>
          <a:lstStyle/>
          <a:p>
            <a:r>
              <a:rPr lang="en-AU" sz="2600" b="1" dirty="0">
                <a:cs typeface="Calibri"/>
              </a:rPr>
              <a:t>Answer</a:t>
            </a:r>
          </a:p>
          <a:p>
            <a:r>
              <a:rPr lang="en-AU" dirty="0"/>
              <a:t>__________________________________________________</a:t>
            </a:r>
            <a:br>
              <a:rPr lang="en-AU" dirty="0"/>
            </a:br>
            <a:r>
              <a:rPr lang="en-AU" dirty="0"/>
              <a:t/>
            </a:r>
            <a:br>
              <a:rPr lang="en-AU" dirty="0"/>
            </a:br>
            <a:r>
              <a:rPr lang="en-AU" dirty="0"/>
              <a:t>______________________________________________________________</a:t>
            </a:r>
            <a:br>
              <a:rPr lang="en-AU" dirty="0"/>
            </a:br>
            <a:r>
              <a:rPr lang="en-AU" dirty="0"/>
              <a:t/>
            </a:r>
            <a:br>
              <a:rPr lang="en-AU" dirty="0"/>
            </a:br>
            <a:r>
              <a:rPr lang="en-AU" dirty="0"/>
              <a:t>________________________________________________________________________</a:t>
            </a:r>
            <a:br>
              <a:rPr lang="en-AU" dirty="0"/>
            </a:br>
            <a:r>
              <a:rPr lang="en-AU" dirty="0"/>
              <a:t/>
            </a:r>
            <a:br>
              <a:rPr lang="en-AU" dirty="0"/>
            </a:br>
            <a:r>
              <a:rPr lang="en-AU" dirty="0"/>
              <a:t>_____________________________________________________________</a:t>
            </a:r>
            <a:br>
              <a:rPr lang="en-AU" dirty="0"/>
            </a:br>
            <a:r>
              <a:rPr lang="en-AU" dirty="0"/>
              <a:t/>
            </a:r>
            <a:br>
              <a:rPr lang="en-AU" dirty="0"/>
            </a:br>
            <a:r>
              <a:rPr lang="en-AU" dirty="0"/>
              <a:t>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If you wanted to sign up for a new video conferencing service, what security considerations should you think about?</a:t>
            </a:r>
            <a:endParaRPr lang="en-AU" dirty="0"/>
          </a:p>
          <a:p>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
        <p:nvSpPr>
          <p:cNvPr id="8" name="Content Placeholder 23"/>
          <p:cNvSpPr>
            <a:spLocks noGrp="1"/>
          </p:cNvSpPr>
          <p:nvPr>
            <p:ph sz="quarter" idx="19"/>
          </p:nvPr>
        </p:nvSpPr>
        <p:spPr>
          <a:xfrm>
            <a:off x="6190638" y="2305050"/>
            <a:ext cx="5400000" cy="4177279"/>
          </a:xfrm>
        </p:spPr>
        <p:txBody>
          <a:bodyPr vert="horz" lIns="91440" tIns="45720" rIns="91440" bIns="45720" rtlCol="0" anchor="t">
            <a:normAutofit fontScale="62500" lnSpcReduction="20000"/>
          </a:bodyPr>
          <a:lstStyle/>
          <a:p>
            <a:r>
              <a:rPr lang="en-AU" sz="3200" b="1" dirty="0">
                <a:cs typeface="Calibri"/>
              </a:rPr>
              <a:t>Answer</a:t>
            </a:r>
          </a:p>
          <a:p>
            <a:r>
              <a:rPr lang="en-AU">
                <a:cs typeface="Calibri"/>
              </a:rPr>
              <a:t>There are several well-known video conferencing services to choose from, however, as a user you should:</a:t>
            </a:r>
            <a:endParaRPr lang="en-AU"/>
          </a:p>
          <a:p>
            <a:pPr marL="342900" indent="-342900">
              <a:buFont typeface="Arial"/>
              <a:buChar char="•"/>
            </a:pPr>
            <a:r>
              <a:rPr lang="en-AU">
                <a:ea typeface="Calibri"/>
                <a:cs typeface="Calibri"/>
              </a:rPr>
              <a:t>consider how the provider implements basic security controls, such as </a:t>
            </a:r>
            <a:r>
              <a:rPr lang="en-AU" dirty="0">
                <a:ea typeface="Calibri"/>
                <a:cs typeface="Calibri"/>
              </a:rPr>
              <a:t>the ability to set strong passwords for meetings</a:t>
            </a:r>
            <a:endParaRPr lang="en-AU" dirty="0">
              <a:ea typeface="Calibri"/>
            </a:endParaRPr>
          </a:p>
          <a:p>
            <a:pPr marL="342900" indent="-342900">
              <a:buFont typeface="Arial"/>
              <a:buChar char="•"/>
            </a:pPr>
            <a:r>
              <a:rPr lang="en-AU">
                <a:ea typeface="Calibri"/>
                <a:cs typeface="Calibri"/>
              </a:rPr>
              <a:t>look</a:t>
            </a:r>
            <a:r>
              <a:rPr lang="en-AU" dirty="0">
                <a:ea typeface="Calibri"/>
                <a:cs typeface="Calibri"/>
              </a:rPr>
              <a:t> at what features they have available for hosts to protect their meetings from unwanted guests, such as waiting rooms</a:t>
            </a:r>
          </a:p>
          <a:p>
            <a:pPr marL="342900" indent="-342900">
              <a:buFont typeface="Arial"/>
              <a:buChar char="•"/>
            </a:pPr>
            <a:r>
              <a:rPr lang="en-AU">
                <a:ea typeface="Calibri"/>
                <a:cs typeface="Calibri"/>
              </a:rPr>
              <a:t>review</a:t>
            </a:r>
            <a:r>
              <a:rPr lang="en-AU" dirty="0">
                <a:ea typeface="Calibri"/>
                <a:cs typeface="Calibri"/>
              </a:rPr>
              <a:t> whether they offer end-to-end encryption, protecting your video calls between yourself and your participants</a:t>
            </a:r>
          </a:p>
          <a:p>
            <a:pPr marL="342900" indent="-342900">
              <a:buFont typeface="Arial"/>
              <a:buChar char="•"/>
            </a:pPr>
            <a:r>
              <a:rPr lang="en-AU">
                <a:ea typeface="Calibri"/>
                <a:cs typeface="Calibri"/>
              </a:rPr>
              <a:t>and research if they offer the ability to blur your background or apply custom backgrounds.</a:t>
            </a:r>
          </a:p>
          <a:p>
            <a:r>
              <a:rPr lang="en-AU" dirty="0">
                <a:ea typeface="Calibri"/>
                <a:cs typeface="Calibri"/>
              </a:rPr>
              <a:t>The free version of a video conferencing service will probably provide sufficient functionality and security for personal use. Some providers also offer paid options that can include more features and enhanced security options which may be more appropriate for the type of meeting you are planning to hold. </a:t>
            </a:r>
          </a:p>
        </p:txBody>
      </p:sp>
    </p:spTree>
    <p:extLst>
      <p:ext uri="{BB962C8B-B14F-4D97-AF65-F5344CB8AC3E}">
        <p14:creationId xmlns:p14="http://schemas.microsoft.com/office/powerpoint/2010/main" val="380938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FF3A5-4DDE-F6C5-698E-5290E76C56BC}"/>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5BA7F08D-FB8C-E2FB-8F10-CAF0406F4557}"/>
              </a:ext>
            </a:extLst>
          </p:cNvPr>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a:extLst>
              <a:ext uri="{FF2B5EF4-FFF2-40B4-BE49-F238E27FC236}">
                <a16:creationId xmlns:a16="http://schemas.microsoft.com/office/drawing/2014/main" id="{2733DA56-E7EB-43C0-4389-97E2B96FF7CF}"/>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Video conferencing obviously allows you to see and talk to participants, but what other functionalities often feature within video conferencing services?</a:t>
            </a:r>
            <a:endParaRPr lang="en-AU" b="1" dirty="0">
              <a:ea typeface="Calibri"/>
            </a:endParaRPr>
          </a:p>
          <a:p>
            <a:endParaRPr lang="en-AU" dirty="0">
              <a:ea typeface="Calibri"/>
            </a:endParaRPr>
          </a:p>
        </p:txBody>
      </p:sp>
      <p:sp>
        <p:nvSpPr>
          <p:cNvPr id="4" name="Slide Number Placeholder 3">
            <a:extLst>
              <a:ext uri="{FF2B5EF4-FFF2-40B4-BE49-F238E27FC236}">
                <a16:creationId xmlns:a16="http://schemas.microsoft.com/office/drawing/2014/main" id="{865CB455-5650-F646-26DF-0A3289954365}"/>
              </a:ext>
            </a:extLst>
          </p:cNvPr>
          <p:cNvSpPr>
            <a:spLocks noGrp="1"/>
          </p:cNvSpPr>
          <p:nvPr>
            <p:ph type="sldNum" sz="quarter" idx="22"/>
          </p:nvPr>
        </p:nvSpPr>
        <p:spPr/>
        <p:txBody>
          <a:bodyPr/>
          <a:lstStyle/>
          <a:p>
            <a:fld id="{A179F83B-11CA-B84E-BC24-F49F8EBD43A8}" type="slidenum">
              <a:rPr lang="en-US" smtClean="0"/>
              <a:pPr/>
              <a:t>6</a:t>
            </a:fld>
            <a:endParaRPr lang="en-US" dirty="0"/>
          </a:p>
        </p:txBody>
      </p:sp>
      <p:sp>
        <p:nvSpPr>
          <p:cNvPr id="7" name="Content Placeholder 23">
            <a:extLst>
              <a:ext uri="{FF2B5EF4-FFF2-40B4-BE49-F238E27FC236}">
                <a16:creationId xmlns:a16="http://schemas.microsoft.com/office/drawing/2014/main" id="{A5122EF9-3403-EE54-B0D1-CDBD903F2318}"/>
              </a:ext>
            </a:extLst>
          </p:cNvPr>
          <p:cNvSpPr>
            <a:spLocks noGrp="1"/>
          </p:cNvSpPr>
          <p:nvPr>
            <p:ph sz="quarter" idx="19"/>
          </p:nvPr>
        </p:nvSpPr>
        <p:spPr>
          <a:xfrm>
            <a:off x="6190638" y="2286351"/>
            <a:ext cx="5400000" cy="3830638"/>
          </a:xfrm>
        </p:spPr>
        <p:txBody>
          <a:bodyPr>
            <a:normAutofit lnSpcReduction="10000"/>
          </a:bodyPr>
          <a:lstStyle/>
          <a:p>
            <a:r>
              <a:rPr lang="en-AU" b="1" dirty="0"/>
              <a:t>Answer</a:t>
            </a:r>
          </a:p>
          <a:p>
            <a:r>
              <a:rPr lang="en-AU" dirty="0"/>
              <a:t>_________</a:t>
            </a:r>
            <a:br>
              <a:rPr lang="en-AU" dirty="0"/>
            </a:br>
            <a:r>
              <a:rPr lang="en-AU" dirty="0"/>
              <a:t/>
            </a:r>
            <a:br>
              <a:rPr lang="en-AU" dirty="0"/>
            </a:br>
            <a:r>
              <a:rPr lang="en-AU" dirty="0"/>
              <a:t>___________________</a:t>
            </a:r>
            <a:br>
              <a:rPr lang="en-AU" dirty="0"/>
            </a:br>
            <a:r>
              <a:rPr lang="en-AU" dirty="0"/>
              <a:t/>
            </a:r>
            <a:br>
              <a:rPr lang="en-AU" dirty="0"/>
            </a:br>
            <a:r>
              <a:rPr lang="en-AU" dirty="0"/>
              <a:t>_____________</a:t>
            </a:r>
            <a:br>
              <a:rPr lang="en-AU" dirty="0"/>
            </a:br>
            <a:r>
              <a:rPr lang="en-AU" dirty="0"/>
              <a:t/>
            </a:r>
            <a:br>
              <a:rPr lang="en-AU" dirty="0"/>
            </a:br>
            <a:r>
              <a:rPr lang="en-AU" dirty="0"/>
              <a:t>___________________________</a:t>
            </a:r>
            <a:br>
              <a:rPr lang="en-AU" dirty="0"/>
            </a:br>
            <a:r>
              <a:rPr lang="en-AU" dirty="0"/>
              <a:t/>
            </a:r>
            <a:br>
              <a:rPr lang="en-AU" dirty="0"/>
            </a:br>
            <a:r>
              <a:rPr lang="en-AU" dirty="0"/>
              <a:t>_______________________________________________________________</a:t>
            </a:r>
            <a:br>
              <a:rPr lang="en-AU" dirty="0"/>
            </a:br>
            <a:r>
              <a:rPr lang="en-AU" dirty="0"/>
              <a:t/>
            </a:r>
            <a:br>
              <a:rPr lang="en-AU" dirty="0"/>
            </a:br>
            <a:r>
              <a:rPr lang="en-AU" dirty="0"/>
              <a:t>_______________________________________</a:t>
            </a:r>
          </a:p>
        </p:txBody>
      </p:sp>
    </p:spTree>
    <p:extLst>
      <p:ext uri="{BB962C8B-B14F-4D97-AF65-F5344CB8AC3E}">
        <p14:creationId xmlns:p14="http://schemas.microsoft.com/office/powerpoint/2010/main" val="2852896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C8C8D-6423-F2A2-6BC6-5C213CE63816}"/>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4FE58C02-E17E-FF55-B75B-3CD79C4F6DE2}"/>
              </a:ext>
            </a:extLst>
          </p:cNvPr>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a:extLst>
              <a:ext uri="{FF2B5EF4-FFF2-40B4-BE49-F238E27FC236}">
                <a16:creationId xmlns:a16="http://schemas.microsoft.com/office/drawing/2014/main" id="{7E44F145-58E4-A341-6912-B9573235E2B8}"/>
              </a:ext>
            </a:extLst>
          </p:cNvPr>
          <p:cNvSpPr>
            <a:spLocks noGrp="1"/>
          </p:cNvSpPr>
          <p:nvPr>
            <p:ph sz="quarter" idx="18"/>
          </p:nvPr>
        </p:nvSpPr>
        <p:spPr/>
        <p:txBody>
          <a:bodyPr vert="horz" lIns="91440" tIns="45720" rIns="91440" bIns="45720" rtlCol="0" anchor="t">
            <a:normAutofit/>
          </a:bodyPr>
          <a:lstStyle/>
          <a:p>
            <a:r>
              <a:rPr lang="en-AU">
                <a:cs typeface="Calibri"/>
              </a:rPr>
              <a:t>Discuss the following questions as a group and reveal the answer when you are ready. </a:t>
            </a:r>
            <a:endParaRPr lang="en-AU">
              <a:solidFill>
                <a:srgbClr val="072E57"/>
              </a:solidFill>
              <a:cs typeface="Calibri"/>
            </a:endParaRPr>
          </a:p>
          <a:p>
            <a:pPr marL="342900" indent="-342900">
              <a:buFont typeface="Arial,Sans-Serif"/>
              <a:buChar char="•"/>
            </a:pPr>
            <a:r>
              <a:rPr lang="en-AU" b="1">
                <a:cs typeface="Calibri"/>
              </a:rPr>
              <a:t>Video conferencing obviously allows you to see and talk to participants, but what other functionalities often feature within video conferencing services?</a:t>
            </a:r>
            <a:endParaRPr lang="en-AU"/>
          </a:p>
          <a:p>
            <a:endParaRPr lang="en-AU" dirty="0">
              <a:ea typeface="Calibri"/>
            </a:endParaRPr>
          </a:p>
        </p:txBody>
      </p:sp>
      <p:sp>
        <p:nvSpPr>
          <p:cNvPr id="4" name="Slide Number Placeholder 3">
            <a:extLst>
              <a:ext uri="{FF2B5EF4-FFF2-40B4-BE49-F238E27FC236}">
                <a16:creationId xmlns:a16="http://schemas.microsoft.com/office/drawing/2014/main" id="{E6065BC1-E610-679D-1B92-771E9E106E84}"/>
              </a:ext>
            </a:extLst>
          </p:cNvPr>
          <p:cNvSpPr>
            <a:spLocks noGrp="1"/>
          </p:cNvSpPr>
          <p:nvPr>
            <p:ph type="sldNum" sz="quarter" idx="22"/>
          </p:nvPr>
        </p:nvSpPr>
        <p:spPr/>
        <p:txBody>
          <a:bodyPr/>
          <a:lstStyle/>
          <a:p>
            <a:fld id="{A179F83B-11CA-B84E-BC24-F49F8EBD43A8}" type="slidenum">
              <a:rPr lang="en-US" smtClean="0"/>
              <a:pPr/>
              <a:t>7</a:t>
            </a:fld>
            <a:endParaRPr lang="en-US" dirty="0"/>
          </a:p>
        </p:txBody>
      </p:sp>
      <p:sp>
        <p:nvSpPr>
          <p:cNvPr id="8" name="Content Placeholder 23">
            <a:extLst>
              <a:ext uri="{FF2B5EF4-FFF2-40B4-BE49-F238E27FC236}">
                <a16:creationId xmlns:a16="http://schemas.microsoft.com/office/drawing/2014/main" id="{513AD1D6-6A04-4419-AE08-AF39CA2DF536}"/>
              </a:ext>
            </a:extLst>
          </p:cNvPr>
          <p:cNvSpPr>
            <a:spLocks noGrp="1"/>
          </p:cNvSpPr>
          <p:nvPr>
            <p:ph sz="quarter" idx="19"/>
          </p:nvPr>
        </p:nvSpPr>
        <p:spPr>
          <a:xfrm>
            <a:off x="6190638" y="2272326"/>
            <a:ext cx="5400000" cy="3830638"/>
          </a:xfrm>
        </p:spPr>
        <p:txBody>
          <a:bodyPr vert="horz" lIns="91440" tIns="45720" rIns="91440" bIns="45720" rtlCol="0" anchor="t">
            <a:normAutofit/>
          </a:bodyPr>
          <a:lstStyle/>
          <a:p>
            <a:r>
              <a:rPr lang="en-AU" b="1" dirty="0"/>
              <a:t>Answer</a:t>
            </a:r>
          </a:p>
          <a:p>
            <a:pPr marL="342900" indent="-342900">
              <a:buFont typeface="Arial"/>
              <a:buChar char="•"/>
            </a:pPr>
            <a:r>
              <a:rPr lang="en-AU">
                <a:ea typeface="Calibri"/>
                <a:cs typeface="Calibri"/>
              </a:rPr>
              <a:t>file</a:t>
            </a:r>
            <a:r>
              <a:rPr lang="en-AU" dirty="0">
                <a:ea typeface="Calibri"/>
                <a:cs typeface="Calibri"/>
              </a:rPr>
              <a:t> sharing</a:t>
            </a:r>
          </a:p>
          <a:p>
            <a:pPr marL="342900" indent="-342900">
              <a:buFont typeface="Arial"/>
              <a:buChar char="•"/>
            </a:pPr>
            <a:r>
              <a:rPr lang="en-AU">
                <a:ea typeface="Calibri"/>
                <a:cs typeface="Calibri"/>
              </a:rPr>
              <a:t>chat</a:t>
            </a:r>
            <a:r>
              <a:rPr lang="en-AU" dirty="0">
                <a:ea typeface="Calibri"/>
                <a:cs typeface="Calibri"/>
              </a:rPr>
              <a:t> and raise hands</a:t>
            </a:r>
          </a:p>
          <a:p>
            <a:pPr marL="342900" indent="-342900">
              <a:buFont typeface="Arial"/>
              <a:buChar char="•"/>
            </a:pPr>
            <a:r>
              <a:rPr lang="en-AU">
                <a:ea typeface="Calibri"/>
                <a:cs typeface="Calibri"/>
              </a:rPr>
              <a:t>screen sharing</a:t>
            </a:r>
          </a:p>
          <a:p>
            <a:pPr marL="342900" indent="-342900">
              <a:buFont typeface="Arial"/>
              <a:buChar char="•"/>
            </a:pPr>
            <a:r>
              <a:rPr lang="en-AU">
                <a:ea typeface="Calibri"/>
                <a:cs typeface="Calibri"/>
              </a:rPr>
              <a:t>switch video and audio on or off</a:t>
            </a:r>
          </a:p>
          <a:p>
            <a:pPr marL="342900" indent="-342900">
              <a:buFont typeface="Arial"/>
              <a:buChar char="•"/>
            </a:pPr>
            <a:r>
              <a:rPr lang="en-AU">
                <a:ea typeface="Calibri"/>
                <a:cs typeface="Calibri"/>
              </a:rPr>
              <a:t>record chat and video and generate transcripts</a:t>
            </a:r>
            <a:endParaRPr lang="en-AU" dirty="0">
              <a:ea typeface="Calibri"/>
            </a:endParaRPr>
          </a:p>
          <a:p>
            <a:pPr marL="342900" indent="-342900">
              <a:buFont typeface="Arial"/>
              <a:buChar char="•"/>
            </a:pPr>
            <a:r>
              <a:rPr lang="en-AU">
                <a:ea typeface="Calibri"/>
                <a:cs typeface="Calibri"/>
              </a:rPr>
              <a:t>ability to control another participant's device.</a:t>
            </a:r>
          </a:p>
        </p:txBody>
      </p:sp>
    </p:spTree>
    <p:extLst>
      <p:ext uri="{BB962C8B-B14F-4D97-AF65-F5344CB8AC3E}">
        <p14:creationId xmlns:p14="http://schemas.microsoft.com/office/powerpoint/2010/main" val="119393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36BCC-13F3-396D-CFDA-CA2C0883DA5E}"/>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E375984E-4CE3-A3CF-071E-3C7E730B2EC9}"/>
              </a:ext>
            </a:extLst>
          </p:cNvPr>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a:extLst>
              <a:ext uri="{FF2B5EF4-FFF2-40B4-BE49-F238E27FC236}">
                <a16:creationId xmlns:a16="http://schemas.microsoft.com/office/drawing/2014/main" id="{5B039B8C-BDDA-D14E-E533-B699E443F739}"/>
              </a:ext>
            </a:extLst>
          </p:cNvPr>
          <p:cNvSpPr>
            <a:spLocks noGrp="1"/>
          </p:cNvSpPr>
          <p:nvPr>
            <p:ph sz="quarter" idx="18"/>
          </p:nvPr>
        </p:nvSpPr>
        <p:spPr/>
        <p:txBody>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What steps can you take before and during the meeting to ensure privacy and security?</a:t>
            </a:r>
            <a:endParaRPr lang="en-AU" b="1" dirty="0">
              <a:ea typeface="Calibri"/>
            </a:endParaRPr>
          </a:p>
        </p:txBody>
      </p:sp>
      <p:sp>
        <p:nvSpPr>
          <p:cNvPr id="4" name="Slide Number Placeholder 3">
            <a:extLst>
              <a:ext uri="{FF2B5EF4-FFF2-40B4-BE49-F238E27FC236}">
                <a16:creationId xmlns:a16="http://schemas.microsoft.com/office/drawing/2014/main" id="{DEEDC206-DF07-6FDD-F6CE-39150E411BB3}"/>
              </a:ext>
            </a:extLst>
          </p:cNvPr>
          <p:cNvSpPr>
            <a:spLocks noGrp="1"/>
          </p:cNvSpPr>
          <p:nvPr>
            <p:ph type="sldNum" sz="quarter" idx="22"/>
          </p:nvPr>
        </p:nvSpPr>
        <p:spPr/>
        <p:txBody>
          <a:bodyPr/>
          <a:lstStyle/>
          <a:p>
            <a:fld id="{A179F83B-11CA-B84E-BC24-F49F8EBD43A8}" type="slidenum">
              <a:rPr lang="en-US" smtClean="0"/>
              <a:pPr/>
              <a:t>8</a:t>
            </a:fld>
            <a:endParaRPr lang="en-US" dirty="0"/>
          </a:p>
        </p:txBody>
      </p:sp>
      <p:sp>
        <p:nvSpPr>
          <p:cNvPr id="7" name="Content Placeholder 23">
            <a:extLst>
              <a:ext uri="{FF2B5EF4-FFF2-40B4-BE49-F238E27FC236}">
                <a16:creationId xmlns:a16="http://schemas.microsoft.com/office/drawing/2014/main" id="{A0736625-436A-2928-A250-91E0B5BB8939}"/>
              </a:ext>
            </a:extLst>
          </p:cNvPr>
          <p:cNvSpPr>
            <a:spLocks noGrp="1"/>
          </p:cNvSpPr>
          <p:nvPr>
            <p:ph sz="quarter" idx="19"/>
          </p:nvPr>
        </p:nvSpPr>
        <p:spPr>
          <a:xfrm>
            <a:off x="6190638" y="2305050"/>
            <a:ext cx="5400000" cy="3678307"/>
          </a:xfrm>
        </p:spPr>
        <p:txBody>
          <a:bodyPr vert="horz" lIns="91440" tIns="45720" rIns="91440" bIns="45720" rtlCol="0" anchor="t">
            <a:normAutofit fontScale="85000" lnSpcReduction="20000"/>
          </a:bodyPr>
          <a:lstStyle/>
          <a:p>
            <a:r>
              <a:rPr lang="en-AU" sz="2400" b="1" dirty="0">
                <a:cs typeface="Calibri"/>
              </a:rPr>
              <a:t>Answer</a:t>
            </a:r>
          </a:p>
          <a:p>
            <a:r>
              <a:rPr lang="en-AU" dirty="0"/>
              <a:t>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a:t>
            </a:r>
            <a:br>
              <a:rPr lang="en-AU" dirty="0"/>
            </a:br>
            <a:r>
              <a:rPr lang="en-AU" dirty="0"/>
              <a:t/>
            </a:r>
            <a:br>
              <a:rPr lang="en-AU" dirty="0"/>
            </a:br>
            <a:r>
              <a:rPr lang="en-AU" dirty="0"/>
              <a:t>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a:t>
            </a:r>
          </a:p>
        </p:txBody>
      </p:sp>
    </p:spTree>
    <p:extLst>
      <p:ext uri="{BB962C8B-B14F-4D97-AF65-F5344CB8AC3E}">
        <p14:creationId xmlns:p14="http://schemas.microsoft.com/office/powerpoint/2010/main" val="274380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740DB-E82E-D69B-B074-30E9FA426A39}"/>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0A393D4F-68B0-E1E4-3EE1-0331562ACB07}"/>
              </a:ext>
            </a:extLst>
          </p:cNvPr>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a:extLst>
              <a:ext uri="{FF2B5EF4-FFF2-40B4-BE49-F238E27FC236}">
                <a16:creationId xmlns:a16="http://schemas.microsoft.com/office/drawing/2014/main" id="{D6EA325A-8033-3744-2714-82B5BF13F9E7}"/>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What steps can you take before and during the meeting to ensure privacy and security?</a:t>
            </a:r>
            <a:endParaRPr lang="en-AU" b="1" dirty="0">
              <a:ea typeface="Calibri"/>
            </a:endParaRPr>
          </a:p>
          <a:p>
            <a:endParaRPr lang="en-AU" dirty="0">
              <a:ea typeface="Calibri"/>
            </a:endParaRPr>
          </a:p>
        </p:txBody>
      </p:sp>
      <p:sp>
        <p:nvSpPr>
          <p:cNvPr id="4" name="Slide Number Placeholder 3">
            <a:extLst>
              <a:ext uri="{FF2B5EF4-FFF2-40B4-BE49-F238E27FC236}">
                <a16:creationId xmlns:a16="http://schemas.microsoft.com/office/drawing/2014/main" id="{A339FF01-46EF-8FA1-1EF3-8D4D65B22881}"/>
              </a:ext>
            </a:extLst>
          </p:cNvPr>
          <p:cNvSpPr>
            <a:spLocks noGrp="1"/>
          </p:cNvSpPr>
          <p:nvPr>
            <p:ph type="sldNum" sz="quarter" idx="22"/>
          </p:nvPr>
        </p:nvSpPr>
        <p:spPr/>
        <p:txBody>
          <a:bodyPr/>
          <a:lstStyle/>
          <a:p>
            <a:fld id="{A179F83B-11CA-B84E-BC24-F49F8EBD43A8}" type="slidenum">
              <a:rPr lang="en-US" smtClean="0"/>
              <a:pPr/>
              <a:t>9</a:t>
            </a:fld>
            <a:endParaRPr lang="en-US" dirty="0"/>
          </a:p>
        </p:txBody>
      </p:sp>
      <p:sp>
        <p:nvSpPr>
          <p:cNvPr id="8" name="Content Placeholder 23">
            <a:extLst>
              <a:ext uri="{FF2B5EF4-FFF2-40B4-BE49-F238E27FC236}">
                <a16:creationId xmlns:a16="http://schemas.microsoft.com/office/drawing/2014/main" id="{A3A51460-F18B-CEB8-20D9-211B45727842}"/>
              </a:ext>
            </a:extLst>
          </p:cNvPr>
          <p:cNvSpPr>
            <a:spLocks noGrp="1"/>
          </p:cNvSpPr>
          <p:nvPr>
            <p:ph sz="quarter" idx="19"/>
          </p:nvPr>
        </p:nvSpPr>
        <p:spPr>
          <a:xfrm>
            <a:off x="6190638" y="2305050"/>
            <a:ext cx="5400000" cy="4022306"/>
          </a:xfrm>
        </p:spPr>
        <p:txBody>
          <a:bodyPr vert="horz" lIns="91440" tIns="45720" rIns="91440" bIns="45720" rtlCol="0" anchor="t">
            <a:normAutofit fontScale="77500" lnSpcReduction="20000"/>
          </a:bodyPr>
          <a:lstStyle/>
          <a:p>
            <a:r>
              <a:rPr lang="en-AU" sz="2600" b="1" dirty="0">
                <a:cs typeface="Calibri"/>
              </a:rPr>
              <a:t>Answer</a:t>
            </a:r>
          </a:p>
          <a:p>
            <a:pPr marL="342900" indent="-342900">
              <a:buFont typeface="Arial"/>
              <a:buChar char="•"/>
            </a:pPr>
            <a:r>
              <a:rPr lang="en-AU" dirty="0">
                <a:ea typeface="Calibri"/>
                <a:cs typeface="Calibri"/>
              </a:rPr>
              <a:t>Do not share meeting links with others on social media. Private messaging apps are a better alternative to ensure that meeting invites are limited to intended attendees.</a:t>
            </a:r>
          </a:p>
          <a:p>
            <a:pPr marL="342900" indent="-342900">
              <a:buFont typeface="Arial"/>
              <a:buChar char="•"/>
            </a:pPr>
            <a:r>
              <a:rPr lang="en-AU" dirty="0">
                <a:ea typeface="Calibri"/>
                <a:cs typeface="Calibri"/>
              </a:rPr>
              <a:t>Ensure you have a waiting room/lobby set up and only admit people authorised to be there.</a:t>
            </a:r>
          </a:p>
          <a:p>
            <a:pPr marL="342900" indent="-342900">
              <a:buFont typeface="Arial"/>
              <a:buChar char="•"/>
            </a:pPr>
            <a:r>
              <a:rPr lang="en-AU" dirty="0">
                <a:ea typeface="Calibri"/>
                <a:cs typeface="Calibri"/>
              </a:rPr>
              <a:t>When you are sharing your screen be aware of what other windows and documents might be displayed to others.</a:t>
            </a:r>
            <a:endParaRPr lang="en-AU" dirty="0">
              <a:ea typeface="Calibri"/>
            </a:endParaRPr>
          </a:p>
          <a:p>
            <a:pPr marL="342900" indent="-342900">
              <a:buFont typeface="Arial"/>
              <a:buChar char="•"/>
            </a:pPr>
            <a:r>
              <a:rPr lang="en-AU" dirty="0">
                <a:ea typeface="Calibri"/>
                <a:cs typeface="Calibri"/>
              </a:rPr>
              <a:t>Reduce the possibility of a data leak by disabling file sharing options before your video conference starts. If required, the meeting organiser can later enable the functionality for attendees.</a:t>
            </a:r>
          </a:p>
          <a:p>
            <a:pPr marL="342900" indent="-342900">
              <a:buFont typeface="Arial"/>
              <a:buChar char="•"/>
            </a:pPr>
            <a:r>
              <a:rPr lang="en-AU" dirty="0">
                <a:ea typeface="Calibri"/>
                <a:cs typeface="Calibri"/>
              </a:rPr>
              <a:t>Consider changing your background to provide some personal privacy.</a:t>
            </a:r>
          </a:p>
        </p:txBody>
      </p:sp>
    </p:spTree>
    <p:extLst>
      <p:ext uri="{BB962C8B-B14F-4D97-AF65-F5344CB8AC3E}">
        <p14:creationId xmlns:p14="http://schemas.microsoft.com/office/powerpoint/2010/main" val="1640773536"/>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2.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942</TotalTime>
  <Words>1442</Words>
  <Application>Microsoft Office PowerPoint</Application>
  <PresentationFormat>Widescreen</PresentationFormat>
  <Paragraphs>113</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Arial,Sans-Serif</vt:lpstr>
      <vt:lpstr>Calibri</vt:lpstr>
      <vt:lpstr>MrEavesXLModOT-Bold</vt:lpstr>
      <vt:lpstr>MrEavesXLModOT-Reg</vt:lpstr>
      <vt:lpstr>Office Theme</vt:lpstr>
      <vt:lpstr>Cyber security micro-exercise</vt:lpstr>
      <vt:lpstr>PowerPoint Presentation</vt:lpstr>
      <vt:lpstr>Context: Securing video conferencing services</vt:lpstr>
      <vt:lpstr>Discussion: Question 1 of 3</vt:lpstr>
      <vt:lpstr>Discussion: Question 1 of 3</vt:lpstr>
      <vt:lpstr>Discussion: Question 2 of 3</vt:lpstr>
      <vt:lpstr>Discussion: Question 2 of 3</vt:lpstr>
      <vt:lpstr>Discussion: Question 3 of 3</vt:lpstr>
      <vt:lpstr>Discussion: Question 3 of 3</vt:lpstr>
      <vt:lpstr>Scenario: Securing video conferencing services</vt:lpstr>
      <vt:lpstr>Scenario: Your response</vt:lpstr>
      <vt:lpstr>Scenario: Your response</vt:lpstr>
      <vt:lpstr>Advice: Securing video conferencing services</vt:lpstr>
      <vt:lpstr>Advice: Securing video conferencing services</vt:lpstr>
      <vt:lpstr>Conclusion: Securing video conferencing services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381</cp:revision>
  <dcterms:created xsi:type="dcterms:W3CDTF">2024-09-17T23:26:14Z</dcterms:created>
  <dcterms:modified xsi:type="dcterms:W3CDTF">2025-06-20T07:47:05Z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