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Relationship Type="http://schemas.openxmlformats.org/officeDocument/2006/relationships/custom-properties" Target="/docProps/custom.xml" Id="R831d7772e57f4edf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5" r:id="rId2"/>
    <p:sldMasterId id="2147483667" r:id="rId3"/>
    <p:sldMasterId id="2147483670" r:id="rId4"/>
    <p:sldMasterId id="2147483672" r:id="rId5"/>
    <p:sldMasterId id="2147483674" r:id="rId6"/>
    <p:sldMasterId id="2147483676" r:id="rId7"/>
  </p:sldMasterIdLst>
  <p:sldIdLst>
    <p:sldId id="256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D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5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2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2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838200" y="2512855"/>
            <a:ext cx="10515600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7741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838200" y="2512855"/>
            <a:ext cx="10515600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8D776D0-11F9-4C42-8581-40ADD33B8C8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66478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pdate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838200" y="2512855"/>
            <a:ext cx="6281556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2927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factor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838200" y="2512855"/>
            <a:ext cx="6232695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1132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up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838200" y="2512855"/>
            <a:ext cx="6267595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37856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ssphrase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838200" y="2512855"/>
            <a:ext cx="6400218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40454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D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7022" y="1174413"/>
            <a:ext cx="13094755" cy="436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7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12855"/>
            <a:ext cx="10515600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040043"/>
          </a:xfrm>
          <a:prstGeom prst="rect">
            <a:avLst/>
          </a:prstGeom>
          <a:solidFill>
            <a:srgbClr val="006D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252" y="32580"/>
            <a:ext cx="2935736" cy="97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55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D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12855"/>
            <a:ext cx="10515600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8D776D0-11F9-4C42-8581-40ADD33B8C8E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252" y="32580"/>
            <a:ext cx="2935736" cy="97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8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12855"/>
            <a:ext cx="6274576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040043"/>
          </a:xfrm>
          <a:prstGeom prst="rect">
            <a:avLst/>
          </a:prstGeom>
          <a:solidFill>
            <a:srgbClr val="006D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252" y="32580"/>
            <a:ext cx="2935736" cy="978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559" y="2777141"/>
            <a:ext cx="4861166" cy="407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8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12855"/>
            <a:ext cx="6239675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040043"/>
          </a:xfrm>
          <a:prstGeom prst="rect">
            <a:avLst/>
          </a:prstGeom>
          <a:solidFill>
            <a:srgbClr val="006D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252" y="32580"/>
            <a:ext cx="2935736" cy="9788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426" y="2799189"/>
            <a:ext cx="4722737" cy="408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40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12855"/>
            <a:ext cx="6274909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040043"/>
          </a:xfrm>
          <a:prstGeom prst="rect">
            <a:avLst/>
          </a:prstGeom>
          <a:solidFill>
            <a:srgbClr val="006D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252" y="32580"/>
            <a:ext cx="2935736" cy="978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109" y="2828753"/>
            <a:ext cx="4724066" cy="397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76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242758"/>
            <a:ext cx="10515600" cy="1128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12855"/>
            <a:ext cx="6366269" cy="372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cyber.gov.au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776D0-11F9-4C42-8581-40ADD33B8C8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040043"/>
          </a:xfrm>
          <a:prstGeom prst="rect">
            <a:avLst/>
          </a:prstGeom>
          <a:solidFill>
            <a:srgbClr val="006D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252" y="32580"/>
            <a:ext cx="2935736" cy="978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469" y="2828753"/>
            <a:ext cx="4541345" cy="397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5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014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</p:sp>
    </p:spTree>
    <p:extLst>
      <p:ext uri="{BB962C8B-B14F-4D97-AF65-F5344CB8AC3E}">
        <p14:creationId xmlns:p14="http://schemas.microsoft.com/office/powerpoint/2010/main" val="24607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</p:sp>
    </p:spTree>
    <p:extLst>
      <p:ext uri="{BB962C8B-B14F-4D97-AF65-F5344CB8AC3E}">
        <p14:creationId xmlns:p14="http://schemas.microsoft.com/office/powerpoint/2010/main" val="9174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</p:sp>
    </p:spTree>
    <p:extLst>
      <p:ext uri="{BB962C8B-B14F-4D97-AF65-F5344CB8AC3E}">
        <p14:creationId xmlns:p14="http://schemas.microsoft.com/office/powerpoint/2010/main" val="15420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</p:sp>
    </p:spTree>
    <p:extLst>
      <p:ext uri="{BB962C8B-B14F-4D97-AF65-F5344CB8AC3E}">
        <p14:creationId xmlns:p14="http://schemas.microsoft.com/office/powerpoint/2010/main" val="111854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</p:sp>
    </p:spTree>
    <p:extLst>
      <p:ext uri="{BB962C8B-B14F-4D97-AF65-F5344CB8AC3E}">
        <p14:creationId xmlns:p14="http://schemas.microsoft.com/office/powerpoint/2010/main" val="156736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</p:sp>
    </p:spTree>
    <p:extLst>
      <p:ext uri="{BB962C8B-B14F-4D97-AF65-F5344CB8AC3E}">
        <p14:creationId xmlns:p14="http://schemas.microsoft.com/office/powerpoint/2010/main" val="409834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de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lide Blu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Update Im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ulti-factor Im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Backup Im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Passphrase Im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title</vt:lpstr>
      <vt:lpstr>Slide White</vt:lpstr>
      <vt:lpstr>Slide Blue</vt:lpstr>
      <vt:lpstr>Update Image</vt:lpstr>
      <vt:lpstr>Multi-factor Image</vt:lpstr>
      <vt:lpstr>Backup Image</vt:lpstr>
      <vt:lpstr>Passphrase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Boag, Susanne</dc:creator>
  <cp:lastModifiedBy>Boag, Susanne</cp:lastModifiedBy>
  <cp:revision>10</cp:revision>
  <dcterms:created xsi:type="dcterms:W3CDTF">2023-09-07T05:27:59Z</dcterms:created>
  <dcterms:modified xsi:type="dcterms:W3CDTF">2023-09-13T06:41:36Z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BN70966108</vt:lpwstr>
  </property>
  <property fmtid="{D5CDD505-2E9C-101B-9397-08002B2CF9AE}" pid="4" name="Objective-Title">
    <vt:lpwstr>Cyber Security Awareness month 2023 Powerpoint</vt:lpwstr>
  </property>
  <property fmtid="{D5CDD505-2E9C-101B-9397-08002B2CF9AE}" pid="5" name="Objective-Comment">
    <vt:lpwstr/>
  </property>
  <property fmtid="{D5CDD505-2E9C-101B-9397-08002B2CF9AE}" pid="6" name="Objective-CreationStamp">
    <vt:filetime>2023-09-13T06:42:18Z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2023-09-13T06:44:00Z</vt:filetime>
  </property>
  <property fmtid="{D5CDD505-2E9C-101B-9397-08002B2CF9AE}" pid="11" name="Objective-Owner">
    <vt:lpwstr>Boag, Susanne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Branch):Digital Communications:Graphic Design Projects:ACSC - Socials:ACSC - Cybersecurity Awareness Month 2023:Powerpoint:</vt:lpwstr>
  </property>
  <property fmtid="{D5CDD505-2E9C-101B-9397-08002B2CF9AE}" pid="13" name="Objective-Parent">
    <vt:lpwstr>Powerpoint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0.2</vt:lpwstr>
  </property>
  <property fmtid="{D5CDD505-2E9C-101B-9397-08002B2CF9AE}" pid="16" name="Objective-VersionNumber">
    <vt:i4>2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</Properties>
</file>